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7"/>
  </p:notesMasterIdLst>
  <p:sldIdLst>
    <p:sldId id="256" r:id="rId2"/>
    <p:sldId id="257" r:id="rId3"/>
    <p:sldId id="271" r:id="rId4"/>
    <p:sldId id="260" r:id="rId5"/>
    <p:sldId id="259" r:id="rId6"/>
    <p:sldId id="263" r:id="rId7"/>
    <p:sldId id="264" r:id="rId8"/>
    <p:sldId id="265" r:id="rId9"/>
    <p:sldId id="269" r:id="rId10"/>
    <p:sldId id="266" r:id="rId11"/>
    <p:sldId id="268" r:id="rId12"/>
    <p:sldId id="270" r:id="rId13"/>
    <p:sldId id="267" r:id="rId14"/>
    <p:sldId id="258" r:id="rId15"/>
    <p:sldId id="262" r:id="rId16"/>
  </p:sldIdLst>
  <p:sldSz cx="12192000" cy="6858000"/>
  <p:notesSz cx="6858000" cy="2857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41967-94D1-6BB6-2141-351ABDEAECB3}" v="3349" dt="2020-04-08T11:12:53.555"/>
    <p1510:client id="{5E5F48B6-6FD9-C23E-A498-045483242541}" v="581" dt="2020-04-08T02:54:35.155"/>
    <p1510:client id="{BF4CB1C4-22E7-1A14-03A7-490E6AD02D55}" v="1727" dt="2020-04-08T05:59:59.618"/>
    <p1510:client id="{DC328111-301C-CF04-331C-7AC58CC76864}" v="10" dt="2020-04-08T06:01:35.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p:cViewPr varScale="1">
        <p:scale>
          <a:sx n="112" d="100"/>
          <a:sy n="112" d="100"/>
        </p:scale>
        <p:origin x="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9CD5B02-5CCA-4D6D-AC5C-DCD2AB23BFF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F02100A-5E3D-4F21-B6DC-026E559AF0F6}">
      <dgm:prSet/>
      <dgm:spPr/>
      <dgm:t>
        <a:bodyPr/>
        <a:lstStyle/>
        <a:p>
          <a:pPr>
            <a:lnSpc>
              <a:spcPct val="100000"/>
            </a:lnSpc>
          </a:pPr>
          <a:r>
            <a:rPr lang="en-US"/>
            <a:t>Legal Protection </a:t>
          </a:r>
          <a:endParaRPr lang="en-US" baseline="30000" dirty="0"/>
        </a:p>
      </dgm:t>
    </dgm:pt>
    <dgm:pt modelId="{A871A495-A435-4C5E-B8B5-1E3CF5437FB6}" type="parTrans" cxnId="{9FEBDCF4-A5F7-4B85-8320-B02A064AFE4E}">
      <dgm:prSet/>
      <dgm:spPr/>
      <dgm:t>
        <a:bodyPr/>
        <a:lstStyle/>
        <a:p>
          <a:endParaRPr lang="en-US"/>
        </a:p>
      </dgm:t>
    </dgm:pt>
    <dgm:pt modelId="{B9D0F40E-FE02-45AA-8D80-E9E4DBC15F54}" type="sibTrans" cxnId="{9FEBDCF4-A5F7-4B85-8320-B02A064AFE4E}">
      <dgm:prSet/>
      <dgm:spPr/>
      <dgm:t>
        <a:bodyPr/>
        <a:lstStyle/>
        <a:p>
          <a:endParaRPr lang="en-US"/>
        </a:p>
      </dgm:t>
    </dgm:pt>
    <dgm:pt modelId="{6B44A77C-5A25-4D9D-B5F1-601606B850BD}">
      <dgm:prSet/>
      <dgm:spPr/>
      <dgm:t>
        <a:bodyPr/>
        <a:lstStyle/>
        <a:p>
          <a:pPr>
            <a:lnSpc>
              <a:spcPct val="100000"/>
            </a:lnSpc>
          </a:pPr>
          <a:r>
            <a:rPr lang="en-US"/>
            <a:t>An</a:t>
          </a:r>
          <a:r>
            <a:rPr lang="en-US">
              <a:latin typeface="Calibri Light" panose="020F0302020204030204"/>
            </a:rPr>
            <a:t> End-User License</a:t>
          </a:r>
          <a:r>
            <a:rPr lang="en-US"/>
            <a:t> </a:t>
          </a:r>
          <a:r>
            <a:rPr lang="en-US">
              <a:latin typeface="Calibri Light" panose="020F0302020204030204"/>
            </a:rPr>
            <a:t>Agreement</a:t>
          </a:r>
          <a:r>
            <a:rPr lang="en-US"/>
            <a:t> (EULA</a:t>
          </a:r>
          <a:r>
            <a:rPr lang="en-US">
              <a:latin typeface="Calibri Light" panose="020F0302020204030204"/>
            </a:rPr>
            <a:t>).</a:t>
          </a:r>
          <a:endParaRPr lang="en-US"/>
        </a:p>
      </dgm:t>
    </dgm:pt>
    <dgm:pt modelId="{AE3EB98F-18E7-4831-9234-3779EDA1E9FA}" type="parTrans" cxnId="{E3A4CCFE-574F-4508-89D0-ECB089795248}">
      <dgm:prSet/>
      <dgm:spPr/>
      <dgm:t>
        <a:bodyPr/>
        <a:lstStyle/>
        <a:p>
          <a:endParaRPr lang="en-US"/>
        </a:p>
      </dgm:t>
    </dgm:pt>
    <dgm:pt modelId="{A651F5E8-3E5E-434A-9B54-29F003C1EDA5}" type="sibTrans" cxnId="{E3A4CCFE-574F-4508-89D0-ECB089795248}">
      <dgm:prSet/>
      <dgm:spPr/>
      <dgm:t>
        <a:bodyPr/>
        <a:lstStyle/>
        <a:p>
          <a:endParaRPr lang="en-US"/>
        </a:p>
      </dgm:t>
    </dgm:pt>
    <dgm:pt modelId="{04D85F2B-C604-41C2-90B9-82DB0D5D3BB7}">
      <dgm:prSet/>
      <dgm:spPr/>
      <dgm:t>
        <a:bodyPr/>
        <a:lstStyle/>
        <a:p>
          <a:pPr>
            <a:lnSpc>
              <a:spcPct val="100000"/>
            </a:lnSpc>
          </a:pPr>
          <a:r>
            <a:rPr lang="en-US"/>
            <a:t>Product Key</a:t>
          </a:r>
        </a:p>
      </dgm:t>
    </dgm:pt>
    <dgm:pt modelId="{64CCA55E-CF89-408F-A95C-CD91CA8DAF34}" type="parTrans" cxnId="{391C2AD3-E6DD-4EBC-B269-ACFBF63F7681}">
      <dgm:prSet/>
      <dgm:spPr/>
      <dgm:t>
        <a:bodyPr/>
        <a:lstStyle/>
        <a:p>
          <a:endParaRPr lang="en-US"/>
        </a:p>
      </dgm:t>
    </dgm:pt>
    <dgm:pt modelId="{A3B79BFE-5505-4D16-B72A-625C494F6DD4}" type="sibTrans" cxnId="{391C2AD3-E6DD-4EBC-B269-ACFBF63F7681}">
      <dgm:prSet/>
      <dgm:spPr/>
      <dgm:t>
        <a:bodyPr/>
        <a:lstStyle/>
        <a:p>
          <a:endParaRPr lang="en-US"/>
        </a:p>
      </dgm:t>
    </dgm:pt>
    <dgm:pt modelId="{73598344-F2E2-4B6D-88AE-D8E63BDCC104}">
      <dgm:prSet/>
      <dgm:spPr/>
      <dgm:t>
        <a:bodyPr/>
        <a:lstStyle/>
        <a:p>
          <a:pPr>
            <a:lnSpc>
              <a:spcPct val="100000"/>
            </a:lnSpc>
          </a:pPr>
          <a:r>
            <a:rPr lang="en-US">
              <a:latin typeface="Calibri Light" panose="020F0302020204030204"/>
            </a:rPr>
            <a:t>Aunique</a:t>
          </a:r>
          <a:r>
            <a:rPr lang="en-US"/>
            <a:t> combination of letters and numbers used to differentiate copies of the softwar</a:t>
          </a:r>
          <a:r>
            <a:rPr lang="en-US">
              <a:latin typeface="Calibri Light" panose="020F0302020204030204"/>
            </a:rPr>
            <a:t>.</a:t>
          </a:r>
          <a:endParaRPr lang="en-US"/>
        </a:p>
      </dgm:t>
    </dgm:pt>
    <dgm:pt modelId="{1B6F5BDA-4711-4563-A874-729CC3FA933B}" type="parTrans" cxnId="{1B8F3E45-62EA-4EE8-8ED4-F4E6ECAACF39}">
      <dgm:prSet/>
      <dgm:spPr/>
      <dgm:t>
        <a:bodyPr/>
        <a:lstStyle/>
        <a:p>
          <a:endParaRPr lang="en-US"/>
        </a:p>
      </dgm:t>
    </dgm:pt>
    <dgm:pt modelId="{17C5DA37-F57E-4F6A-82CD-DAA2B56D5F60}" type="sibTrans" cxnId="{1B8F3E45-62EA-4EE8-8ED4-F4E6ECAACF39}">
      <dgm:prSet/>
      <dgm:spPr/>
      <dgm:t>
        <a:bodyPr/>
        <a:lstStyle/>
        <a:p>
          <a:endParaRPr lang="en-US"/>
        </a:p>
      </dgm:t>
    </dgm:pt>
    <dgm:pt modelId="{F0B3EBBC-D8E2-4BE0-A499-7AA5BEE86559}">
      <dgm:prSet/>
      <dgm:spPr/>
      <dgm:t>
        <a:bodyPr/>
        <a:lstStyle/>
        <a:p>
          <a:pPr>
            <a:lnSpc>
              <a:spcPct val="100000"/>
            </a:lnSpc>
          </a:pPr>
          <a:r>
            <a:rPr lang="en-US"/>
            <a:t>Temperproofing</a:t>
          </a:r>
        </a:p>
      </dgm:t>
    </dgm:pt>
    <dgm:pt modelId="{9606AFE4-997C-48A4-907A-20B5C9C9A6EA}" type="parTrans" cxnId="{FB0F415C-1236-44B7-8E54-21658E381335}">
      <dgm:prSet/>
      <dgm:spPr/>
      <dgm:t>
        <a:bodyPr/>
        <a:lstStyle/>
        <a:p>
          <a:endParaRPr lang="en-US"/>
        </a:p>
      </dgm:t>
    </dgm:pt>
    <dgm:pt modelId="{9B8F02EE-9B95-4654-85A9-90B9B0312872}" type="sibTrans" cxnId="{FB0F415C-1236-44B7-8E54-21658E381335}">
      <dgm:prSet/>
      <dgm:spPr/>
      <dgm:t>
        <a:bodyPr/>
        <a:lstStyle/>
        <a:p>
          <a:endParaRPr lang="en-US"/>
        </a:p>
      </dgm:t>
    </dgm:pt>
    <dgm:pt modelId="{D8983685-9746-4978-8DD6-4CDAC42C81D1}">
      <dgm:prSet/>
      <dgm:spPr/>
      <dgm:t>
        <a:bodyPr/>
        <a:lstStyle/>
        <a:p>
          <a:pPr>
            <a:lnSpc>
              <a:spcPct val="100000"/>
            </a:lnSpc>
          </a:pPr>
          <a:r>
            <a:rPr lang="en-US"/>
            <a:t>Build-in source-code temper detection protocols.</a:t>
          </a:r>
        </a:p>
      </dgm:t>
    </dgm:pt>
    <dgm:pt modelId="{B6B9C090-7E9E-42F4-B1D1-B4A42D3C654F}" type="parTrans" cxnId="{CCC366AA-C0D6-417D-AAAB-8A0B1F81D9AB}">
      <dgm:prSet/>
      <dgm:spPr/>
      <dgm:t>
        <a:bodyPr/>
        <a:lstStyle/>
        <a:p>
          <a:endParaRPr lang="en-US"/>
        </a:p>
      </dgm:t>
    </dgm:pt>
    <dgm:pt modelId="{9247DE9F-2018-495A-B129-55C904EC6D32}" type="sibTrans" cxnId="{CCC366AA-C0D6-417D-AAAB-8A0B1F81D9AB}">
      <dgm:prSet/>
      <dgm:spPr/>
      <dgm:t>
        <a:bodyPr/>
        <a:lstStyle/>
        <a:p>
          <a:endParaRPr lang="en-US"/>
        </a:p>
      </dgm:t>
    </dgm:pt>
    <dgm:pt modelId="{CA198118-AAB3-43A7-87A8-64D8362779CE}">
      <dgm:prSet/>
      <dgm:spPr/>
      <dgm:t>
        <a:bodyPr/>
        <a:lstStyle/>
        <a:p>
          <a:pPr>
            <a:lnSpc>
              <a:spcPct val="100000"/>
            </a:lnSpc>
          </a:pPr>
          <a:r>
            <a:rPr lang="en-US"/>
            <a:t>Shut down software.</a:t>
          </a:r>
        </a:p>
      </dgm:t>
    </dgm:pt>
    <dgm:pt modelId="{08F89531-9DBE-49CD-8371-760DC6F793E2}" type="parTrans" cxnId="{0796CEBB-F3BD-44FC-BB91-883735D5731F}">
      <dgm:prSet/>
      <dgm:spPr/>
      <dgm:t>
        <a:bodyPr/>
        <a:lstStyle/>
        <a:p>
          <a:endParaRPr lang="en-US"/>
        </a:p>
      </dgm:t>
    </dgm:pt>
    <dgm:pt modelId="{9204188D-5645-4412-A0E3-F3A724A348DD}" type="sibTrans" cxnId="{0796CEBB-F3BD-44FC-BB91-883735D5731F}">
      <dgm:prSet/>
      <dgm:spPr/>
      <dgm:t>
        <a:bodyPr/>
        <a:lstStyle/>
        <a:p>
          <a:endParaRPr lang="en-US"/>
        </a:p>
      </dgm:t>
    </dgm:pt>
    <dgm:pt modelId="{3D944DE9-06D0-4C34-87F6-9A538D674D88}">
      <dgm:prSet/>
      <dgm:spPr/>
      <dgm:t>
        <a:bodyPr/>
        <a:lstStyle/>
        <a:p>
          <a:pPr>
            <a:lnSpc>
              <a:spcPct val="100000"/>
            </a:lnSpc>
          </a:pPr>
          <a:r>
            <a:rPr lang="en-US"/>
            <a:t>Watermarking</a:t>
          </a:r>
        </a:p>
      </dgm:t>
    </dgm:pt>
    <dgm:pt modelId="{B8F12614-FD1D-45C5-9983-ED320CEA5208}" type="parTrans" cxnId="{D295BF4E-51F1-471E-84AA-B31F64BE8297}">
      <dgm:prSet/>
      <dgm:spPr/>
      <dgm:t>
        <a:bodyPr/>
        <a:lstStyle/>
        <a:p>
          <a:endParaRPr lang="en-US"/>
        </a:p>
      </dgm:t>
    </dgm:pt>
    <dgm:pt modelId="{C6AB13CF-F559-49DC-A7DC-C88E820A2D52}" type="sibTrans" cxnId="{D295BF4E-51F1-471E-84AA-B31F64BE8297}">
      <dgm:prSet/>
      <dgm:spPr/>
      <dgm:t>
        <a:bodyPr/>
        <a:lstStyle/>
        <a:p>
          <a:endParaRPr lang="en-US"/>
        </a:p>
      </dgm:t>
    </dgm:pt>
    <dgm:pt modelId="{41FB4020-9273-42A6-B50E-6FB208E23A03}">
      <dgm:prSet phldr="0"/>
      <dgm:spPr/>
      <dgm:t>
        <a:bodyPr/>
        <a:lstStyle/>
        <a:p>
          <a:pPr>
            <a:lnSpc>
              <a:spcPct val="100000"/>
            </a:lnSpc>
          </a:pPr>
          <a:r>
            <a:rPr lang="en-US" dirty="0">
              <a:latin typeface="Calibri Light" panose="020F0302020204030204"/>
            </a:rPr>
            <a:t>Visible/Invisible Watermarks.</a:t>
          </a:r>
        </a:p>
      </dgm:t>
    </dgm:pt>
    <dgm:pt modelId="{A862DC4B-2CEA-4394-A41A-51FE679EA350}" type="parTrans" cxnId="{F4A721EB-5DB6-4855-9C59-D91F2601D57C}">
      <dgm:prSet/>
      <dgm:spPr/>
    </dgm:pt>
    <dgm:pt modelId="{DFE51D02-6B37-4324-8E0B-5732179D9A57}" type="sibTrans" cxnId="{F4A721EB-5DB6-4855-9C59-D91F2601D57C}">
      <dgm:prSet/>
      <dgm:spPr/>
      <dgm:t>
        <a:bodyPr/>
        <a:lstStyle/>
        <a:p>
          <a:endParaRPr lang="en-US"/>
        </a:p>
      </dgm:t>
    </dgm:pt>
    <dgm:pt modelId="{826FDEFA-2FB1-4DE7-92C0-ED11115023D3}">
      <dgm:prSet phldr="0"/>
      <dgm:spPr/>
      <dgm:t>
        <a:bodyPr/>
        <a:lstStyle/>
        <a:p>
          <a:pPr>
            <a:lnSpc>
              <a:spcPct val="100000"/>
            </a:lnSpc>
          </a:pPr>
          <a:r>
            <a:rPr lang="en-US" dirty="0">
              <a:latin typeface="Calibri Light" panose="020F0302020204030204"/>
            </a:rPr>
            <a:t>Fragile Watermarks.</a:t>
          </a:r>
        </a:p>
      </dgm:t>
    </dgm:pt>
    <dgm:pt modelId="{DDC0BA03-E47A-4DDF-B0D6-8145273E0DD8}" type="parTrans" cxnId="{D332C235-1C19-4603-B2EC-A0AAA1537C83}">
      <dgm:prSet/>
      <dgm:spPr/>
    </dgm:pt>
    <dgm:pt modelId="{17D4D544-0801-4D3A-AFDA-3927792C8356}" type="sibTrans" cxnId="{D332C235-1C19-4603-B2EC-A0AAA1537C83}">
      <dgm:prSet/>
      <dgm:spPr/>
      <dgm:t>
        <a:bodyPr/>
        <a:lstStyle/>
        <a:p>
          <a:endParaRPr lang="en-US"/>
        </a:p>
      </dgm:t>
    </dgm:pt>
    <dgm:pt modelId="{9140790C-EE92-46D3-A1AA-8A35AE1118F1}" type="pres">
      <dgm:prSet presAssocID="{89CD5B02-5CCA-4D6D-AC5C-DCD2AB23BFF5}" presName="root" presStyleCnt="0">
        <dgm:presLayoutVars>
          <dgm:dir/>
          <dgm:resizeHandles val="exact"/>
        </dgm:presLayoutVars>
      </dgm:prSet>
      <dgm:spPr/>
    </dgm:pt>
    <dgm:pt modelId="{B781FAEF-AF84-4781-8A17-198F8D31904F}" type="pres">
      <dgm:prSet presAssocID="{9F02100A-5E3D-4F21-B6DC-026E559AF0F6}" presName="compNode" presStyleCnt="0"/>
      <dgm:spPr/>
    </dgm:pt>
    <dgm:pt modelId="{5285CEDC-B83C-4660-AD9C-8B9F6EFAD41C}" type="pres">
      <dgm:prSet presAssocID="{9F02100A-5E3D-4F21-B6DC-026E559AF0F6}" presName="bgRect" presStyleLbl="bgShp" presStyleIdx="0" presStyleCnt="4"/>
      <dgm:spPr/>
    </dgm:pt>
    <dgm:pt modelId="{04184458-F4F6-4BA9-8696-0B5A8324ED00}" type="pres">
      <dgm:prSet presAssocID="{9F02100A-5E3D-4F21-B6DC-026E559AF0F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F7AAF052-3992-46E0-B799-FEF629744DEE}" type="pres">
      <dgm:prSet presAssocID="{9F02100A-5E3D-4F21-B6DC-026E559AF0F6}" presName="spaceRect" presStyleCnt="0"/>
      <dgm:spPr/>
    </dgm:pt>
    <dgm:pt modelId="{645D33DD-421C-451C-A252-9895B577C5C4}" type="pres">
      <dgm:prSet presAssocID="{9F02100A-5E3D-4F21-B6DC-026E559AF0F6}" presName="parTx" presStyleLbl="revTx" presStyleIdx="0" presStyleCnt="8">
        <dgm:presLayoutVars>
          <dgm:chMax val="0"/>
          <dgm:chPref val="0"/>
        </dgm:presLayoutVars>
      </dgm:prSet>
      <dgm:spPr/>
    </dgm:pt>
    <dgm:pt modelId="{EDB91686-0A18-4691-98EA-4B6903DC7272}" type="pres">
      <dgm:prSet presAssocID="{9F02100A-5E3D-4F21-B6DC-026E559AF0F6}" presName="desTx" presStyleLbl="revTx" presStyleIdx="1" presStyleCnt="8">
        <dgm:presLayoutVars/>
      </dgm:prSet>
      <dgm:spPr/>
    </dgm:pt>
    <dgm:pt modelId="{6CABE54C-B280-4AE2-96C0-505239F9D171}" type="pres">
      <dgm:prSet presAssocID="{B9D0F40E-FE02-45AA-8D80-E9E4DBC15F54}" presName="sibTrans" presStyleCnt="0"/>
      <dgm:spPr/>
    </dgm:pt>
    <dgm:pt modelId="{D3137E40-D9C4-461C-991E-4ACA76208393}" type="pres">
      <dgm:prSet presAssocID="{04D85F2B-C604-41C2-90B9-82DB0D5D3BB7}" presName="compNode" presStyleCnt="0"/>
      <dgm:spPr/>
    </dgm:pt>
    <dgm:pt modelId="{922997E6-AF02-4358-983A-37A1890586F5}" type="pres">
      <dgm:prSet presAssocID="{04D85F2B-C604-41C2-90B9-82DB0D5D3BB7}" presName="bgRect" presStyleLbl="bgShp" presStyleIdx="1" presStyleCnt="4"/>
      <dgm:spPr/>
    </dgm:pt>
    <dgm:pt modelId="{3177F9FE-D224-4586-86B1-FF213D1C7F88}" type="pres">
      <dgm:prSet presAssocID="{04D85F2B-C604-41C2-90B9-82DB0D5D3BB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ey"/>
        </a:ext>
      </dgm:extLst>
    </dgm:pt>
    <dgm:pt modelId="{9F040F63-7D80-4053-B137-634EEABD4253}" type="pres">
      <dgm:prSet presAssocID="{04D85F2B-C604-41C2-90B9-82DB0D5D3BB7}" presName="spaceRect" presStyleCnt="0"/>
      <dgm:spPr/>
    </dgm:pt>
    <dgm:pt modelId="{F9896842-AB65-438B-848E-A37936055963}" type="pres">
      <dgm:prSet presAssocID="{04D85F2B-C604-41C2-90B9-82DB0D5D3BB7}" presName="parTx" presStyleLbl="revTx" presStyleIdx="2" presStyleCnt="8">
        <dgm:presLayoutVars>
          <dgm:chMax val="0"/>
          <dgm:chPref val="0"/>
        </dgm:presLayoutVars>
      </dgm:prSet>
      <dgm:spPr/>
    </dgm:pt>
    <dgm:pt modelId="{A3D1E256-BBD9-4AA3-9580-C26404F3583D}" type="pres">
      <dgm:prSet presAssocID="{04D85F2B-C604-41C2-90B9-82DB0D5D3BB7}" presName="desTx" presStyleLbl="revTx" presStyleIdx="3" presStyleCnt="8">
        <dgm:presLayoutVars/>
      </dgm:prSet>
      <dgm:spPr/>
    </dgm:pt>
    <dgm:pt modelId="{05359A87-A114-432C-8EE7-0ADB76C1D6D2}" type="pres">
      <dgm:prSet presAssocID="{A3B79BFE-5505-4D16-B72A-625C494F6DD4}" presName="sibTrans" presStyleCnt="0"/>
      <dgm:spPr/>
    </dgm:pt>
    <dgm:pt modelId="{61652E98-3EBF-4A43-9CBB-7D3CA338242F}" type="pres">
      <dgm:prSet presAssocID="{F0B3EBBC-D8E2-4BE0-A499-7AA5BEE86559}" presName="compNode" presStyleCnt="0"/>
      <dgm:spPr/>
    </dgm:pt>
    <dgm:pt modelId="{F44D1582-BB43-44EB-843C-4A21F8C4CC7B}" type="pres">
      <dgm:prSet presAssocID="{F0B3EBBC-D8E2-4BE0-A499-7AA5BEE86559}" presName="bgRect" presStyleLbl="bgShp" presStyleIdx="2" presStyleCnt="4"/>
      <dgm:spPr/>
    </dgm:pt>
    <dgm:pt modelId="{E7BE6689-BDE8-4557-9734-DC435BF07E3C}" type="pres">
      <dgm:prSet presAssocID="{F0B3EBBC-D8E2-4BE0-A499-7AA5BEE8655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sconnected"/>
        </a:ext>
      </dgm:extLst>
    </dgm:pt>
    <dgm:pt modelId="{758B7783-8531-4FDF-BF35-EC729020842E}" type="pres">
      <dgm:prSet presAssocID="{F0B3EBBC-D8E2-4BE0-A499-7AA5BEE86559}" presName="spaceRect" presStyleCnt="0"/>
      <dgm:spPr/>
    </dgm:pt>
    <dgm:pt modelId="{B6E83B78-5009-451D-BE6E-7376497E3E49}" type="pres">
      <dgm:prSet presAssocID="{F0B3EBBC-D8E2-4BE0-A499-7AA5BEE86559}" presName="parTx" presStyleLbl="revTx" presStyleIdx="4" presStyleCnt="8">
        <dgm:presLayoutVars>
          <dgm:chMax val="0"/>
          <dgm:chPref val="0"/>
        </dgm:presLayoutVars>
      </dgm:prSet>
      <dgm:spPr/>
    </dgm:pt>
    <dgm:pt modelId="{BFAF7A91-62C1-46D9-94F7-C2BB3F2C2020}" type="pres">
      <dgm:prSet presAssocID="{F0B3EBBC-D8E2-4BE0-A499-7AA5BEE86559}" presName="desTx" presStyleLbl="revTx" presStyleIdx="5" presStyleCnt="8">
        <dgm:presLayoutVars/>
      </dgm:prSet>
      <dgm:spPr/>
    </dgm:pt>
    <dgm:pt modelId="{390E879F-E5C1-48F3-A5C4-35B7A9E160FE}" type="pres">
      <dgm:prSet presAssocID="{9B8F02EE-9B95-4654-85A9-90B9B0312872}" presName="sibTrans" presStyleCnt="0"/>
      <dgm:spPr/>
    </dgm:pt>
    <dgm:pt modelId="{09CB720B-B3F8-4652-8CCB-7E4CB31449F0}" type="pres">
      <dgm:prSet presAssocID="{3D944DE9-06D0-4C34-87F6-9A538D674D88}" presName="compNode" presStyleCnt="0"/>
      <dgm:spPr/>
    </dgm:pt>
    <dgm:pt modelId="{E6E80996-5811-4392-95DC-979F64DA332E}" type="pres">
      <dgm:prSet presAssocID="{3D944DE9-06D0-4C34-87F6-9A538D674D88}" presName="bgRect" presStyleLbl="bgShp" presStyleIdx="3" presStyleCnt="4"/>
      <dgm:spPr/>
    </dgm:pt>
    <dgm:pt modelId="{C00B9501-0A08-4E39-A39B-347A468E0D57}" type="pres">
      <dgm:prSet presAssocID="{3D944DE9-06D0-4C34-87F6-9A538D674D8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nd Chime"/>
        </a:ext>
      </dgm:extLst>
    </dgm:pt>
    <dgm:pt modelId="{4C00E34B-19C0-4C9B-A656-739A7DBE76FC}" type="pres">
      <dgm:prSet presAssocID="{3D944DE9-06D0-4C34-87F6-9A538D674D88}" presName="spaceRect" presStyleCnt="0"/>
      <dgm:spPr/>
    </dgm:pt>
    <dgm:pt modelId="{8CDE6E73-D747-486D-A052-DDD71DAF5CF8}" type="pres">
      <dgm:prSet presAssocID="{3D944DE9-06D0-4C34-87F6-9A538D674D88}" presName="parTx" presStyleLbl="revTx" presStyleIdx="6" presStyleCnt="8">
        <dgm:presLayoutVars>
          <dgm:chMax val="0"/>
          <dgm:chPref val="0"/>
        </dgm:presLayoutVars>
      </dgm:prSet>
      <dgm:spPr/>
    </dgm:pt>
    <dgm:pt modelId="{1CE7D65A-2FF1-4244-BE75-AB4BFA62BC4E}" type="pres">
      <dgm:prSet presAssocID="{3D944DE9-06D0-4C34-87F6-9A538D674D88}" presName="desTx" presStyleLbl="revTx" presStyleIdx="7" presStyleCnt="8">
        <dgm:presLayoutVars/>
      </dgm:prSet>
      <dgm:spPr/>
    </dgm:pt>
  </dgm:ptLst>
  <dgm:cxnLst>
    <dgm:cxn modelId="{28940204-8865-4977-9C3C-BFA863E0AB14}" type="presOf" srcId="{3D944DE9-06D0-4C34-87F6-9A538D674D88}" destId="{8CDE6E73-D747-486D-A052-DDD71DAF5CF8}" srcOrd="0" destOrd="0" presId="urn:microsoft.com/office/officeart/2018/2/layout/IconVerticalSolidList"/>
    <dgm:cxn modelId="{F9D77407-BADD-441D-90F6-F4D12A355CE2}" type="presOf" srcId="{826FDEFA-2FB1-4DE7-92C0-ED11115023D3}" destId="{1CE7D65A-2FF1-4244-BE75-AB4BFA62BC4E}" srcOrd="0" destOrd="1" presId="urn:microsoft.com/office/officeart/2018/2/layout/IconVerticalSolidList"/>
    <dgm:cxn modelId="{11966F12-6E4C-4D62-BFC0-0E211C82B2C9}" type="presOf" srcId="{41FB4020-9273-42A6-B50E-6FB208E23A03}" destId="{1CE7D65A-2FF1-4244-BE75-AB4BFA62BC4E}" srcOrd="0" destOrd="0" presId="urn:microsoft.com/office/officeart/2018/2/layout/IconVerticalSolidList"/>
    <dgm:cxn modelId="{464E9E33-A75E-4972-9D09-23E5AF070ABA}" type="presOf" srcId="{73598344-F2E2-4B6D-88AE-D8E63BDCC104}" destId="{A3D1E256-BBD9-4AA3-9580-C26404F3583D}" srcOrd="0" destOrd="0" presId="urn:microsoft.com/office/officeart/2018/2/layout/IconVerticalSolidList"/>
    <dgm:cxn modelId="{D332C235-1C19-4603-B2EC-A0AAA1537C83}" srcId="{3D944DE9-06D0-4C34-87F6-9A538D674D88}" destId="{826FDEFA-2FB1-4DE7-92C0-ED11115023D3}" srcOrd="1" destOrd="0" parTransId="{DDC0BA03-E47A-4DDF-B0D6-8145273E0DD8}" sibTransId="{17D4D544-0801-4D3A-AFDA-3927792C8356}"/>
    <dgm:cxn modelId="{1DC19242-0457-4915-A1F3-D357BF1F33E4}" type="presOf" srcId="{9F02100A-5E3D-4F21-B6DC-026E559AF0F6}" destId="{645D33DD-421C-451C-A252-9895B577C5C4}" srcOrd="0" destOrd="0" presId="urn:microsoft.com/office/officeart/2018/2/layout/IconVerticalSolidList"/>
    <dgm:cxn modelId="{77492F44-F40A-44E9-83A6-E6FDD804C2F4}" type="presOf" srcId="{04D85F2B-C604-41C2-90B9-82DB0D5D3BB7}" destId="{F9896842-AB65-438B-848E-A37936055963}" srcOrd="0" destOrd="0" presId="urn:microsoft.com/office/officeart/2018/2/layout/IconVerticalSolidList"/>
    <dgm:cxn modelId="{1B8F3E45-62EA-4EE8-8ED4-F4E6ECAACF39}" srcId="{04D85F2B-C604-41C2-90B9-82DB0D5D3BB7}" destId="{73598344-F2E2-4B6D-88AE-D8E63BDCC104}" srcOrd="0" destOrd="0" parTransId="{1B6F5BDA-4711-4563-A874-729CC3FA933B}" sibTransId="{17C5DA37-F57E-4F6A-82CD-DAA2B56D5F60}"/>
    <dgm:cxn modelId="{DB15F74A-5D89-4839-9314-F72BBB5E6781}" type="presOf" srcId="{CA198118-AAB3-43A7-87A8-64D8362779CE}" destId="{BFAF7A91-62C1-46D9-94F7-C2BB3F2C2020}" srcOrd="0" destOrd="1" presId="urn:microsoft.com/office/officeart/2018/2/layout/IconVerticalSolidList"/>
    <dgm:cxn modelId="{D295BF4E-51F1-471E-84AA-B31F64BE8297}" srcId="{89CD5B02-5CCA-4D6D-AC5C-DCD2AB23BFF5}" destId="{3D944DE9-06D0-4C34-87F6-9A538D674D88}" srcOrd="3" destOrd="0" parTransId="{B8F12614-FD1D-45C5-9983-ED320CEA5208}" sibTransId="{C6AB13CF-F559-49DC-A7DC-C88E820A2D52}"/>
    <dgm:cxn modelId="{FB0F415C-1236-44B7-8E54-21658E381335}" srcId="{89CD5B02-5CCA-4D6D-AC5C-DCD2AB23BFF5}" destId="{F0B3EBBC-D8E2-4BE0-A499-7AA5BEE86559}" srcOrd="2" destOrd="0" parTransId="{9606AFE4-997C-48A4-907A-20B5C9C9A6EA}" sibTransId="{9B8F02EE-9B95-4654-85A9-90B9B0312872}"/>
    <dgm:cxn modelId="{2219B88D-B615-4A5E-B71A-2CFB8D9BF35A}" type="presOf" srcId="{F0B3EBBC-D8E2-4BE0-A499-7AA5BEE86559}" destId="{B6E83B78-5009-451D-BE6E-7376497E3E49}" srcOrd="0" destOrd="0" presId="urn:microsoft.com/office/officeart/2018/2/layout/IconVerticalSolidList"/>
    <dgm:cxn modelId="{CCC366AA-C0D6-417D-AAAB-8A0B1F81D9AB}" srcId="{F0B3EBBC-D8E2-4BE0-A499-7AA5BEE86559}" destId="{D8983685-9746-4978-8DD6-4CDAC42C81D1}" srcOrd="0" destOrd="0" parTransId="{B6B9C090-7E9E-42F4-B1D1-B4A42D3C654F}" sibTransId="{9247DE9F-2018-495A-B129-55C904EC6D32}"/>
    <dgm:cxn modelId="{337F19B7-8AA9-4EF5-8D60-AB11CD400217}" type="presOf" srcId="{89CD5B02-5CCA-4D6D-AC5C-DCD2AB23BFF5}" destId="{9140790C-EE92-46D3-A1AA-8A35AE1118F1}" srcOrd="0" destOrd="0" presId="urn:microsoft.com/office/officeart/2018/2/layout/IconVerticalSolidList"/>
    <dgm:cxn modelId="{0796CEBB-F3BD-44FC-BB91-883735D5731F}" srcId="{F0B3EBBC-D8E2-4BE0-A499-7AA5BEE86559}" destId="{CA198118-AAB3-43A7-87A8-64D8362779CE}" srcOrd="1" destOrd="0" parTransId="{08F89531-9DBE-49CD-8371-760DC6F793E2}" sibTransId="{9204188D-5645-4412-A0E3-F3A724A348DD}"/>
    <dgm:cxn modelId="{FEB418C7-1B6F-4D6A-8D09-C58A57910DB3}" type="presOf" srcId="{6B44A77C-5A25-4D9D-B5F1-601606B850BD}" destId="{EDB91686-0A18-4691-98EA-4B6903DC7272}" srcOrd="0" destOrd="0" presId="urn:microsoft.com/office/officeart/2018/2/layout/IconVerticalSolidList"/>
    <dgm:cxn modelId="{391C2AD3-E6DD-4EBC-B269-ACFBF63F7681}" srcId="{89CD5B02-5CCA-4D6D-AC5C-DCD2AB23BFF5}" destId="{04D85F2B-C604-41C2-90B9-82DB0D5D3BB7}" srcOrd="1" destOrd="0" parTransId="{64CCA55E-CF89-408F-A95C-CD91CA8DAF34}" sibTransId="{A3B79BFE-5505-4D16-B72A-625C494F6DD4}"/>
    <dgm:cxn modelId="{2066F2E6-3099-4631-BCEC-9E716F1095E1}" type="presOf" srcId="{D8983685-9746-4978-8DD6-4CDAC42C81D1}" destId="{BFAF7A91-62C1-46D9-94F7-C2BB3F2C2020}" srcOrd="0" destOrd="0" presId="urn:microsoft.com/office/officeart/2018/2/layout/IconVerticalSolidList"/>
    <dgm:cxn modelId="{F4A721EB-5DB6-4855-9C59-D91F2601D57C}" srcId="{3D944DE9-06D0-4C34-87F6-9A538D674D88}" destId="{41FB4020-9273-42A6-B50E-6FB208E23A03}" srcOrd="0" destOrd="0" parTransId="{A862DC4B-2CEA-4394-A41A-51FE679EA350}" sibTransId="{DFE51D02-6B37-4324-8E0B-5732179D9A57}"/>
    <dgm:cxn modelId="{9FEBDCF4-A5F7-4B85-8320-B02A064AFE4E}" srcId="{89CD5B02-5CCA-4D6D-AC5C-DCD2AB23BFF5}" destId="{9F02100A-5E3D-4F21-B6DC-026E559AF0F6}" srcOrd="0" destOrd="0" parTransId="{A871A495-A435-4C5E-B8B5-1E3CF5437FB6}" sibTransId="{B9D0F40E-FE02-45AA-8D80-E9E4DBC15F54}"/>
    <dgm:cxn modelId="{E3A4CCFE-574F-4508-89D0-ECB089795248}" srcId="{9F02100A-5E3D-4F21-B6DC-026E559AF0F6}" destId="{6B44A77C-5A25-4D9D-B5F1-601606B850BD}" srcOrd="0" destOrd="0" parTransId="{AE3EB98F-18E7-4831-9234-3779EDA1E9FA}" sibTransId="{A651F5E8-3E5E-434A-9B54-29F003C1EDA5}"/>
    <dgm:cxn modelId="{7877BA2F-56EE-492E-A88B-B036A83CA09F}" type="presParOf" srcId="{9140790C-EE92-46D3-A1AA-8A35AE1118F1}" destId="{B781FAEF-AF84-4781-8A17-198F8D31904F}" srcOrd="0" destOrd="0" presId="urn:microsoft.com/office/officeart/2018/2/layout/IconVerticalSolidList"/>
    <dgm:cxn modelId="{BF518E92-B4C7-4383-AA3C-06F09C12F7BE}" type="presParOf" srcId="{B781FAEF-AF84-4781-8A17-198F8D31904F}" destId="{5285CEDC-B83C-4660-AD9C-8B9F6EFAD41C}" srcOrd="0" destOrd="0" presId="urn:microsoft.com/office/officeart/2018/2/layout/IconVerticalSolidList"/>
    <dgm:cxn modelId="{266E9829-77C4-41EC-9E0E-88ADFDE0AEAA}" type="presParOf" srcId="{B781FAEF-AF84-4781-8A17-198F8D31904F}" destId="{04184458-F4F6-4BA9-8696-0B5A8324ED00}" srcOrd="1" destOrd="0" presId="urn:microsoft.com/office/officeart/2018/2/layout/IconVerticalSolidList"/>
    <dgm:cxn modelId="{708F7676-AF92-4980-B062-8C6ABA6FA2B7}" type="presParOf" srcId="{B781FAEF-AF84-4781-8A17-198F8D31904F}" destId="{F7AAF052-3992-46E0-B799-FEF629744DEE}" srcOrd="2" destOrd="0" presId="urn:microsoft.com/office/officeart/2018/2/layout/IconVerticalSolidList"/>
    <dgm:cxn modelId="{F9426FCF-F777-45CD-A586-A5457CC33DE0}" type="presParOf" srcId="{B781FAEF-AF84-4781-8A17-198F8D31904F}" destId="{645D33DD-421C-451C-A252-9895B577C5C4}" srcOrd="3" destOrd="0" presId="urn:microsoft.com/office/officeart/2018/2/layout/IconVerticalSolidList"/>
    <dgm:cxn modelId="{56FF16CE-7C7A-4A06-9D00-110F611BDBF0}" type="presParOf" srcId="{B781FAEF-AF84-4781-8A17-198F8D31904F}" destId="{EDB91686-0A18-4691-98EA-4B6903DC7272}" srcOrd="4" destOrd="0" presId="urn:microsoft.com/office/officeart/2018/2/layout/IconVerticalSolidList"/>
    <dgm:cxn modelId="{5ED9277A-B9BF-48D9-99C2-D6BCA2EB0541}" type="presParOf" srcId="{9140790C-EE92-46D3-A1AA-8A35AE1118F1}" destId="{6CABE54C-B280-4AE2-96C0-505239F9D171}" srcOrd="1" destOrd="0" presId="urn:microsoft.com/office/officeart/2018/2/layout/IconVerticalSolidList"/>
    <dgm:cxn modelId="{74E8CB2F-4710-44B2-9D85-68E126CA6D32}" type="presParOf" srcId="{9140790C-EE92-46D3-A1AA-8A35AE1118F1}" destId="{D3137E40-D9C4-461C-991E-4ACA76208393}" srcOrd="2" destOrd="0" presId="urn:microsoft.com/office/officeart/2018/2/layout/IconVerticalSolidList"/>
    <dgm:cxn modelId="{2F3A5BC5-2B30-47BC-9A0F-66EFFB2A99D9}" type="presParOf" srcId="{D3137E40-D9C4-461C-991E-4ACA76208393}" destId="{922997E6-AF02-4358-983A-37A1890586F5}" srcOrd="0" destOrd="0" presId="urn:microsoft.com/office/officeart/2018/2/layout/IconVerticalSolidList"/>
    <dgm:cxn modelId="{A2F0D653-38C4-4447-97F1-D456AA8371C0}" type="presParOf" srcId="{D3137E40-D9C4-461C-991E-4ACA76208393}" destId="{3177F9FE-D224-4586-86B1-FF213D1C7F88}" srcOrd="1" destOrd="0" presId="urn:microsoft.com/office/officeart/2018/2/layout/IconVerticalSolidList"/>
    <dgm:cxn modelId="{B230D3DA-710D-49EE-9C21-982322482092}" type="presParOf" srcId="{D3137E40-D9C4-461C-991E-4ACA76208393}" destId="{9F040F63-7D80-4053-B137-634EEABD4253}" srcOrd="2" destOrd="0" presId="urn:microsoft.com/office/officeart/2018/2/layout/IconVerticalSolidList"/>
    <dgm:cxn modelId="{6CB8873D-9138-4861-8E86-27D0AC8CAC23}" type="presParOf" srcId="{D3137E40-D9C4-461C-991E-4ACA76208393}" destId="{F9896842-AB65-438B-848E-A37936055963}" srcOrd="3" destOrd="0" presId="urn:microsoft.com/office/officeart/2018/2/layout/IconVerticalSolidList"/>
    <dgm:cxn modelId="{F7A9B6A2-FEF9-4DF8-99FA-095B0B499D40}" type="presParOf" srcId="{D3137E40-D9C4-461C-991E-4ACA76208393}" destId="{A3D1E256-BBD9-4AA3-9580-C26404F3583D}" srcOrd="4" destOrd="0" presId="urn:microsoft.com/office/officeart/2018/2/layout/IconVerticalSolidList"/>
    <dgm:cxn modelId="{69857CC6-4365-4DDF-94F9-E6C11514028B}" type="presParOf" srcId="{9140790C-EE92-46D3-A1AA-8A35AE1118F1}" destId="{05359A87-A114-432C-8EE7-0ADB76C1D6D2}" srcOrd="3" destOrd="0" presId="urn:microsoft.com/office/officeart/2018/2/layout/IconVerticalSolidList"/>
    <dgm:cxn modelId="{8C764446-A6FA-46D4-97ED-E3D852B3B7E7}" type="presParOf" srcId="{9140790C-EE92-46D3-A1AA-8A35AE1118F1}" destId="{61652E98-3EBF-4A43-9CBB-7D3CA338242F}" srcOrd="4" destOrd="0" presId="urn:microsoft.com/office/officeart/2018/2/layout/IconVerticalSolidList"/>
    <dgm:cxn modelId="{5783341C-BA97-4737-9C91-ACDA50B35B91}" type="presParOf" srcId="{61652E98-3EBF-4A43-9CBB-7D3CA338242F}" destId="{F44D1582-BB43-44EB-843C-4A21F8C4CC7B}" srcOrd="0" destOrd="0" presId="urn:microsoft.com/office/officeart/2018/2/layout/IconVerticalSolidList"/>
    <dgm:cxn modelId="{0D9CB7CB-8001-4406-A987-F5E82B3520CF}" type="presParOf" srcId="{61652E98-3EBF-4A43-9CBB-7D3CA338242F}" destId="{E7BE6689-BDE8-4557-9734-DC435BF07E3C}" srcOrd="1" destOrd="0" presId="urn:microsoft.com/office/officeart/2018/2/layout/IconVerticalSolidList"/>
    <dgm:cxn modelId="{AC0BD0E7-76AD-4D99-959C-7A1FABF6942F}" type="presParOf" srcId="{61652E98-3EBF-4A43-9CBB-7D3CA338242F}" destId="{758B7783-8531-4FDF-BF35-EC729020842E}" srcOrd="2" destOrd="0" presId="urn:microsoft.com/office/officeart/2018/2/layout/IconVerticalSolidList"/>
    <dgm:cxn modelId="{9AFAD173-F0A0-4170-96C4-206F6A8B4EE3}" type="presParOf" srcId="{61652E98-3EBF-4A43-9CBB-7D3CA338242F}" destId="{B6E83B78-5009-451D-BE6E-7376497E3E49}" srcOrd="3" destOrd="0" presId="urn:microsoft.com/office/officeart/2018/2/layout/IconVerticalSolidList"/>
    <dgm:cxn modelId="{54BFA8E6-2D70-432D-B594-D903547A9A31}" type="presParOf" srcId="{61652E98-3EBF-4A43-9CBB-7D3CA338242F}" destId="{BFAF7A91-62C1-46D9-94F7-C2BB3F2C2020}" srcOrd="4" destOrd="0" presId="urn:microsoft.com/office/officeart/2018/2/layout/IconVerticalSolidList"/>
    <dgm:cxn modelId="{6D9600EE-1B87-4B4A-82BB-A521128BE56F}" type="presParOf" srcId="{9140790C-EE92-46D3-A1AA-8A35AE1118F1}" destId="{390E879F-E5C1-48F3-A5C4-35B7A9E160FE}" srcOrd="5" destOrd="0" presId="urn:microsoft.com/office/officeart/2018/2/layout/IconVerticalSolidList"/>
    <dgm:cxn modelId="{F30C0937-F763-41D9-A715-1C015B259F93}" type="presParOf" srcId="{9140790C-EE92-46D3-A1AA-8A35AE1118F1}" destId="{09CB720B-B3F8-4652-8CCB-7E4CB31449F0}" srcOrd="6" destOrd="0" presId="urn:microsoft.com/office/officeart/2018/2/layout/IconVerticalSolidList"/>
    <dgm:cxn modelId="{F3F1A7BA-CB04-4355-981F-7BE9CB429AEC}" type="presParOf" srcId="{09CB720B-B3F8-4652-8CCB-7E4CB31449F0}" destId="{E6E80996-5811-4392-95DC-979F64DA332E}" srcOrd="0" destOrd="0" presId="urn:microsoft.com/office/officeart/2018/2/layout/IconVerticalSolidList"/>
    <dgm:cxn modelId="{61239E92-7BB5-4E61-90F8-35F9933A5165}" type="presParOf" srcId="{09CB720B-B3F8-4652-8CCB-7E4CB31449F0}" destId="{C00B9501-0A08-4E39-A39B-347A468E0D57}" srcOrd="1" destOrd="0" presId="urn:microsoft.com/office/officeart/2018/2/layout/IconVerticalSolidList"/>
    <dgm:cxn modelId="{6C9E5D11-D77F-4015-9A67-244046E994F7}" type="presParOf" srcId="{09CB720B-B3F8-4652-8CCB-7E4CB31449F0}" destId="{4C00E34B-19C0-4C9B-A656-739A7DBE76FC}" srcOrd="2" destOrd="0" presId="urn:microsoft.com/office/officeart/2018/2/layout/IconVerticalSolidList"/>
    <dgm:cxn modelId="{5EFD1819-530F-4B30-99D4-908E0E7FB80C}" type="presParOf" srcId="{09CB720B-B3F8-4652-8CCB-7E4CB31449F0}" destId="{8CDE6E73-D747-486D-A052-DDD71DAF5CF8}" srcOrd="3" destOrd="0" presId="urn:microsoft.com/office/officeart/2018/2/layout/IconVerticalSolidList"/>
    <dgm:cxn modelId="{2562D184-25D3-40F9-8CC6-1CE85F6C9690}" type="presParOf" srcId="{09CB720B-B3F8-4652-8CCB-7E4CB31449F0}" destId="{1CE7D65A-2FF1-4244-BE75-AB4BFA62BC4E}"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5CEDC-B83C-4660-AD9C-8B9F6EFAD41C}">
      <dsp:nvSpPr>
        <dsp:cNvPr id="0" name=""/>
        <dsp:cNvSpPr/>
      </dsp:nvSpPr>
      <dsp:spPr>
        <a:xfrm>
          <a:off x="0" y="2074"/>
          <a:ext cx="6906883" cy="105140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184458-F4F6-4BA9-8696-0B5A8324ED00}">
      <dsp:nvSpPr>
        <dsp:cNvPr id="0" name=""/>
        <dsp:cNvSpPr/>
      </dsp:nvSpPr>
      <dsp:spPr>
        <a:xfrm>
          <a:off x="318049" y="238640"/>
          <a:ext cx="578272" cy="5782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5D33DD-421C-451C-A252-9895B577C5C4}">
      <dsp:nvSpPr>
        <dsp:cNvPr id="0" name=""/>
        <dsp:cNvSpPr/>
      </dsp:nvSpPr>
      <dsp:spPr>
        <a:xfrm>
          <a:off x="1214371" y="2074"/>
          <a:ext cx="3108097"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977900">
            <a:lnSpc>
              <a:spcPct val="100000"/>
            </a:lnSpc>
            <a:spcBef>
              <a:spcPct val="0"/>
            </a:spcBef>
            <a:spcAft>
              <a:spcPct val="35000"/>
            </a:spcAft>
            <a:buNone/>
          </a:pPr>
          <a:r>
            <a:rPr lang="en-US" sz="2200" kern="1200"/>
            <a:t>Legal Protection </a:t>
          </a:r>
          <a:endParaRPr lang="en-US" sz="2200" kern="1200" baseline="30000" dirty="0"/>
        </a:p>
      </dsp:txBody>
      <dsp:txXfrm>
        <a:off x="1214371" y="2074"/>
        <a:ext cx="3108097" cy="1051404"/>
      </dsp:txXfrm>
    </dsp:sp>
    <dsp:sp modelId="{EDB91686-0A18-4691-98EA-4B6903DC7272}">
      <dsp:nvSpPr>
        <dsp:cNvPr id="0" name=""/>
        <dsp:cNvSpPr/>
      </dsp:nvSpPr>
      <dsp:spPr>
        <a:xfrm>
          <a:off x="4322469" y="2074"/>
          <a:ext cx="2584413"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577850">
            <a:lnSpc>
              <a:spcPct val="100000"/>
            </a:lnSpc>
            <a:spcBef>
              <a:spcPct val="0"/>
            </a:spcBef>
            <a:spcAft>
              <a:spcPct val="35000"/>
            </a:spcAft>
            <a:buNone/>
          </a:pPr>
          <a:r>
            <a:rPr lang="en-US" sz="1300" kern="1200"/>
            <a:t>An</a:t>
          </a:r>
          <a:r>
            <a:rPr lang="en-US" sz="1300" kern="1200">
              <a:latin typeface="Calibri Light" panose="020F0302020204030204"/>
            </a:rPr>
            <a:t> End-User License</a:t>
          </a:r>
          <a:r>
            <a:rPr lang="en-US" sz="1300" kern="1200"/>
            <a:t> </a:t>
          </a:r>
          <a:r>
            <a:rPr lang="en-US" sz="1300" kern="1200">
              <a:latin typeface="Calibri Light" panose="020F0302020204030204"/>
            </a:rPr>
            <a:t>Agreement</a:t>
          </a:r>
          <a:r>
            <a:rPr lang="en-US" sz="1300" kern="1200"/>
            <a:t> (EULA</a:t>
          </a:r>
          <a:r>
            <a:rPr lang="en-US" sz="1300" kern="1200">
              <a:latin typeface="Calibri Light" panose="020F0302020204030204"/>
            </a:rPr>
            <a:t>).</a:t>
          </a:r>
          <a:endParaRPr lang="en-US" sz="1300" kern="1200"/>
        </a:p>
      </dsp:txBody>
      <dsp:txXfrm>
        <a:off x="4322469" y="2074"/>
        <a:ext cx="2584413" cy="1051404"/>
      </dsp:txXfrm>
    </dsp:sp>
    <dsp:sp modelId="{922997E6-AF02-4358-983A-37A1890586F5}">
      <dsp:nvSpPr>
        <dsp:cNvPr id="0" name=""/>
        <dsp:cNvSpPr/>
      </dsp:nvSpPr>
      <dsp:spPr>
        <a:xfrm>
          <a:off x="0" y="1316329"/>
          <a:ext cx="6906883" cy="105140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77F9FE-D224-4586-86B1-FF213D1C7F88}">
      <dsp:nvSpPr>
        <dsp:cNvPr id="0" name=""/>
        <dsp:cNvSpPr/>
      </dsp:nvSpPr>
      <dsp:spPr>
        <a:xfrm>
          <a:off x="318049" y="1552895"/>
          <a:ext cx="578272" cy="5782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896842-AB65-438B-848E-A37936055963}">
      <dsp:nvSpPr>
        <dsp:cNvPr id="0" name=""/>
        <dsp:cNvSpPr/>
      </dsp:nvSpPr>
      <dsp:spPr>
        <a:xfrm>
          <a:off x="1214371" y="1316329"/>
          <a:ext cx="3108097"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977900">
            <a:lnSpc>
              <a:spcPct val="100000"/>
            </a:lnSpc>
            <a:spcBef>
              <a:spcPct val="0"/>
            </a:spcBef>
            <a:spcAft>
              <a:spcPct val="35000"/>
            </a:spcAft>
            <a:buNone/>
          </a:pPr>
          <a:r>
            <a:rPr lang="en-US" sz="2200" kern="1200"/>
            <a:t>Product Key</a:t>
          </a:r>
        </a:p>
      </dsp:txBody>
      <dsp:txXfrm>
        <a:off x="1214371" y="1316329"/>
        <a:ext cx="3108097" cy="1051404"/>
      </dsp:txXfrm>
    </dsp:sp>
    <dsp:sp modelId="{A3D1E256-BBD9-4AA3-9580-C26404F3583D}">
      <dsp:nvSpPr>
        <dsp:cNvPr id="0" name=""/>
        <dsp:cNvSpPr/>
      </dsp:nvSpPr>
      <dsp:spPr>
        <a:xfrm>
          <a:off x="4322469" y="1316329"/>
          <a:ext cx="2584413"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577850">
            <a:lnSpc>
              <a:spcPct val="100000"/>
            </a:lnSpc>
            <a:spcBef>
              <a:spcPct val="0"/>
            </a:spcBef>
            <a:spcAft>
              <a:spcPct val="35000"/>
            </a:spcAft>
            <a:buNone/>
          </a:pPr>
          <a:r>
            <a:rPr lang="en-US" sz="1300" kern="1200">
              <a:latin typeface="Calibri Light" panose="020F0302020204030204"/>
            </a:rPr>
            <a:t>Aunique</a:t>
          </a:r>
          <a:r>
            <a:rPr lang="en-US" sz="1300" kern="1200"/>
            <a:t> combination of letters and numbers used to differentiate copies of the softwar</a:t>
          </a:r>
          <a:r>
            <a:rPr lang="en-US" sz="1300" kern="1200">
              <a:latin typeface="Calibri Light" panose="020F0302020204030204"/>
            </a:rPr>
            <a:t>.</a:t>
          </a:r>
          <a:endParaRPr lang="en-US" sz="1300" kern="1200"/>
        </a:p>
      </dsp:txBody>
      <dsp:txXfrm>
        <a:off x="4322469" y="1316329"/>
        <a:ext cx="2584413" cy="1051404"/>
      </dsp:txXfrm>
    </dsp:sp>
    <dsp:sp modelId="{F44D1582-BB43-44EB-843C-4A21F8C4CC7B}">
      <dsp:nvSpPr>
        <dsp:cNvPr id="0" name=""/>
        <dsp:cNvSpPr/>
      </dsp:nvSpPr>
      <dsp:spPr>
        <a:xfrm>
          <a:off x="0" y="2630585"/>
          <a:ext cx="6906883" cy="105140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BE6689-BDE8-4557-9734-DC435BF07E3C}">
      <dsp:nvSpPr>
        <dsp:cNvPr id="0" name=""/>
        <dsp:cNvSpPr/>
      </dsp:nvSpPr>
      <dsp:spPr>
        <a:xfrm>
          <a:off x="318049" y="2867150"/>
          <a:ext cx="578272" cy="5782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E83B78-5009-451D-BE6E-7376497E3E49}">
      <dsp:nvSpPr>
        <dsp:cNvPr id="0" name=""/>
        <dsp:cNvSpPr/>
      </dsp:nvSpPr>
      <dsp:spPr>
        <a:xfrm>
          <a:off x="1214371" y="2630585"/>
          <a:ext cx="3108097"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977900">
            <a:lnSpc>
              <a:spcPct val="100000"/>
            </a:lnSpc>
            <a:spcBef>
              <a:spcPct val="0"/>
            </a:spcBef>
            <a:spcAft>
              <a:spcPct val="35000"/>
            </a:spcAft>
            <a:buNone/>
          </a:pPr>
          <a:r>
            <a:rPr lang="en-US" sz="2200" kern="1200"/>
            <a:t>Temperproofing</a:t>
          </a:r>
        </a:p>
      </dsp:txBody>
      <dsp:txXfrm>
        <a:off x="1214371" y="2630585"/>
        <a:ext cx="3108097" cy="1051404"/>
      </dsp:txXfrm>
    </dsp:sp>
    <dsp:sp modelId="{BFAF7A91-62C1-46D9-94F7-C2BB3F2C2020}">
      <dsp:nvSpPr>
        <dsp:cNvPr id="0" name=""/>
        <dsp:cNvSpPr/>
      </dsp:nvSpPr>
      <dsp:spPr>
        <a:xfrm>
          <a:off x="4322469" y="2630585"/>
          <a:ext cx="2584413"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577850">
            <a:lnSpc>
              <a:spcPct val="100000"/>
            </a:lnSpc>
            <a:spcBef>
              <a:spcPct val="0"/>
            </a:spcBef>
            <a:spcAft>
              <a:spcPct val="35000"/>
            </a:spcAft>
            <a:buNone/>
          </a:pPr>
          <a:r>
            <a:rPr lang="en-US" sz="1300" kern="1200"/>
            <a:t>Build-in source-code temper detection protocols.</a:t>
          </a:r>
        </a:p>
        <a:p>
          <a:pPr marL="0" lvl="0" indent="0" algn="l" defTabSz="577850">
            <a:lnSpc>
              <a:spcPct val="100000"/>
            </a:lnSpc>
            <a:spcBef>
              <a:spcPct val="0"/>
            </a:spcBef>
            <a:spcAft>
              <a:spcPct val="35000"/>
            </a:spcAft>
            <a:buNone/>
          </a:pPr>
          <a:r>
            <a:rPr lang="en-US" sz="1300" kern="1200"/>
            <a:t>Shut down software.</a:t>
          </a:r>
        </a:p>
      </dsp:txBody>
      <dsp:txXfrm>
        <a:off x="4322469" y="2630585"/>
        <a:ext cx="2584413" cy="1051404"/>
      </dsp:txXfrm>
    </dsp:sp>
    <dsp:sp modelId="{E6E80996-5811-4392-95DC-979F64DA332E}">
      <dsp:nvSpPr>
        <dsp:cNvPr id="0" name=""/>
        <dsp:cNvSpPr/>
      </dsp:nvSpPr>
      <dsp:spPr>
        <a:xfrm>
          <a:off x="0" y="3944840"/>
          <a:ext cx="6906883" cy="105140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B9501-0A08-4E39-A39B-347A468E0D57}">
      <dsp:nvSpPr>
        <dsp:cNvPr id="0" name=""/>
        <dsp:cNvSpPr/>
      </dsp:nvSpPr>
      <dsp:spPr>
        <a:xfrm>
          <a:off x="318049" y="4181406"/>
          <a:ext cx="578272" cy="5782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DE6E73-D747-486D-A052-DDD71DAF5CF8}">
      <dsp:nvSpPr>
        <dsp:cNvPr id="0" name=""/>
        <dsp:cNvSpPr/>
      </dsp:nvSpPr>
      <dsp:spPr>
        <a:xfrm>
          <a:off x="1214371" y="3944840"/>
          <a:ext cx="3108097"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977900">
            <a:lnSpc>
              <a:spcPct val="100000"/>
            </a:lnSpc>
            <a:spcBef>
              <a:spcPct val="0"/>
            </a:spcBef>
            <a:spcAft>
              <a:spcPct val="35000"/>
            </a:spcAft>
            <a:buNone/>
          </a:pPr>
          <a:r>
            <a:rPr lang="en-US" sz="2200" kern="1200"/>
            <a:t>Watermarking</a:t>
          </a:r>
        </a:p>
      </dsp:txBody>
      <dsp:txXfrm>
        <a:off x="1214371" y="3944840"/>
        <a:ext cx="3108097" cy="1051404"/>
      </dsp:txXfrm>
    </dsp:sp>
    <dsp:sp modelId="{1CE7D65A-2FF1-4244-BE75-AB4BFA62BC4E}">
      <dsp:nvSpPr>
        <dsp:cNvPr id="0" name=""/>
        <dsp:cNvSpPr/>
      </dsp:nvSpPr>
      <dsp:spPr>
        <a:xfrm>
          <a:off x="4322469" y="3944840"/>
          <a:ext cx="2584413" cy="10514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274" tIns="111274" rIns="111274" bIns="111274" numCol="1" spcCol="1270" anchor="ctr" anchorCtr="0">
          <a:noAutofit/>
        </a:bodyPr>
        <a:lstStyle/>
        <a:p>
          <a:pPr marL="0" lvl="0" indent="0" algn="l" defTabSz="577850">
            <a:lnSpc>
              <a:spcPct val="100000"/>
            </a:lnSpc>
            <a:spcBef>
              <a:spcPct val="0"/>
            </a:spcBef>
            <a:spcAft>
              <a:spcPct val="35000"/>
            </a:spcAft>
            <a:buNone/>
          </a:pPr>
          <a:r>
            <a:rPr lang="en-US" sz="1300" kern="1200" dirty="0">
              <a:latin typeface="Calibri Light" panose="020F0302020204030204"/>
            </a:rPr>
            <a:t>Visible/Invisible Watermarks.</a:t>
          </a:r>
        </a:p>
        <a:p>
          <a:pPr marL="0" lvl="0" indent="0" algn="l" defTabSz="577850">
            <a:lnSpc>
              <a:spcPct val="100000"/>
            </a:lnSpc>
            <a:spcBef>
              <a:spcPct val="0"/>
            </a:spcBef>
            <a:spcAft>
              <a:spcPct val="35000"/>
            </a:spcAft>
            <a:buNone/>
          </a:pPr>
          <a:r>
            <a:rPr lang="en-US" sz="1300" kern="1200" dirty="0">
              <a:latin typeface="Calibri Light" panose="020F0302020204030204"/>
            </a:rPr>
            <a:t>Fragile Watermarks.</a:t>
          </a:r>
        </a:p>
      </dsp:txBody>
      <dsp:txXfrm>
        <a:off x="4322469" y="3944840"/>
        <a:ext cx="2584413" cy="105140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EE1D8-33C3-40B7-A442-27263023B37F}" type="datetimeFigureOut">
              <a:rPr lang="en-US"/>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10DF2-4C5D-4B68-BBCA-0829B953034E}" type="slidenum">
              <a:rPr lang="en-US"/>
              <a:t>‹#›</a:t>
            </a:fld>
            <a:endParaRPr lang="en-US"/>
          </a:p>
        </p:txBody>
      </p:sp>
    </p:spTree>
    <p:extLst>
      <p:ext uri="{BB962C8B-B14F-4D97-AF65-F5344CB8AC3E}">
        <p14:creationId xmlns:p14="http://schemas.microsoft.com/office/powerpoint/2010/main" val="4083228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izmodo.com/google-chrome-eula-claims-ownership-of-everything-you-c-5044871"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gamesindustry.biz/articles/2020-01-29-warcraft-3-reforged-eula-gives-blizzard-total-ownership-of-all-custom-game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Trainer_(games)"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en.wikipedia.org/wiki/IBM_Personal_Computer" TargetMode="External"/><Relationship Id="rId5" Type="http://schemas.openxmlformats.org/officeDocument/2006/relationships/hyperlink" Target="https://en.wikipedia.org/wiki/IBM" TargetMode="External"/><Relationship Id="rId4" Type="http://schemas.openxmlformats.org/officeDocument/2006/relationships/hyperlink" Target="https://en.wikipedia.org/wiki/Software_cracking#cite_note-cbm-oraculums-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What makes interaction with software legal/illegal.</a:t>
            </a:r>
            <a:endParaRPr lang="en-US"/>
          </a:p>
          <a:p>
            <a:r>
              <a:rPr lang="en-US">
                <a:cs typeface="Calibri" panose="020F0502020204030204"/>
              </a:rPr>
              <a:t>- EULA is an "agreement" </a:t>
            </a:r>
            <a:r>
              <a:rPr lang="en-US" err="1">
                <a:cs typeface="Calibri" panose="020F0502020204030204"/>
              </a:rPr>
              <a:t>beween</a:t>
            </a:r>
            <a:r>
              <a:rPr lang="en-US">
                <a:cs typeface="Calibri" panose="020F0502020204030204"/>
              </a:rPr>
              <a:t> the software distributor and end user. Just a list of thing you are not supposed to do.</a:t>
            </a:r>
          </a:p>
          <a:p>
            <a:r>
              <a:rPr lang="en-US">
                <a:cs typeface="Calibri" panose="020F0502020204030204"/>
              </a:rPr>
              <a:t>- First EULAs were supposed to stop unauthorized copying of the software (1980), but then they expanded.</a:t>
            </a:r>
          </a:p>
          <a:p>
            <a:endParaRPr lang="en-US"/>
          </a:p>
          <a:p>
            <a:r>
              <a:rPr lang="en-US">
                <a:cs typeface="Calibri" panose="020F0502020204030204"/>
              </a:rPr>
              <a:t>2) This pretty self-</a:t>
            </a:r>
            <a:r>
              <a:rPr lang="en-US" err="1">
                <a:cs typeface="Calibri" panose="020F0502020204030204"/>
              </a:rPr>
              <a:t>explainatory</a:t>
            </a:r>
            <a:r>
              <a:rPr lang="en-US">
                <a:cs typeface="Calibri" panose="020F0502020204030204"/>
              </a:rPr>
              <a:t> section is the most important section to be read. </a:t>
            </a:r>
            <a:r>
              <a:rPr lang="en-US" b="1"/>
              <a:t> If you do not agree to the licensing restrictions then you may not use the software.</a:t>
            </a:r>
            <a:endParaRPr lang="en-US" b="1">
              <a:cs typeface="Calibri" panose="020F0502020204030204"/>
            </a:endParaRPr>
          </a:p>
          <a:p>
            <a:endParaRPr lang="en-US">
              <a:cs typeface="Calibri" panose="020F0502020204030204"/>
            </a:endParaRPr>
          </a:p>
          <a:p>
            <a:r>
              <a:rPr lang="en-US">
                <a:cs typeface="Calibri" panose="020F0502020204030204"/>
              </a:rPr>
              <a:t>3) You are just an user of the software, not the owner! </a:t>
            </a:r>
            <a:r>
              <a:rPr lang="en-US"/>
              <a:t>The end user purchases a limited, non-exclusive and non-transferable license to use the software. </a:t>
            </a:r>
            <a:r>
              <a:rPr lang="en-US" b="1"/>
              <a:t>At no point does the end user purchase the ‘software’.</a:t>
            </a:r>
            <a:endParaRPr lang="en-US" b="1">
              <a:cs typeface="Calibri" panose="020F0502020204030204"/>
            </a:endParaRPr>
          </a:p>
          <a:p>
            <a:endParaRPr lang="en-US">
              <a:cs typeface="Calibri" panose="020F0502020204030204"/>
            </a:endParaRPr>
          </a:p>
          <a:p>
            <a:r>
              <a:rPr lang="en-US">
                <a:cs typeface="Calibri" panose="020F0502020204030204"/>
              </a:rPr>
              <a:t>4) </a:t>
            </a:r>
            <a:r>
              <a:rPr lang="en-US"/>
              <a:t>The warranty section essentially highlights the fact that there</a:t>
            </a:r>
            <a:r>
              <a:rPr lang="en-US" b="1"/>
              <a:t> isn’t really a warranty</a:t>
            </a:r>
            <a:r>
              <a:rPr lang="en-US"/>
              <a:t>! The software and license is provided by the vendor </a:t>
            </a:r>
            <a:r>
              <a:rPr lang="en-US" i="1"/>
              <a:t>‘as is’</a:t>
            </a:r>
            <a:r>
              <a:rPr lang="en-US"/>
              <a:t>.</a:t>
            </a:r>
            <a:endParaRPr lang="en-US">
              <a:cs typeface="Calibri"/>
            </a:endParaRPr>
          </a:p>
          <a:p>
            <a:endParaRPr lang="en-US">
              <a:cs typeface="Calibri"/>
            </a:endParaRPr>
          </a:p>
          <a:p>
            <a:r>
              <a:rPr lang="en-US">
                <a:cs typeface="Calibri"/>
              </a:rPr>
              <a:t>5) </a:t>
            </a:r>
            <a:r>
              <a:rPr lang="en-US"/>
              <a:t>Reminds you that the vendor takes no responsibility or liability for any damages that the end-user may encounter when using the software. E.g. if you play a video game that is not supported by your graphics card (somehow) and it gets overheated and breaks – it's your fault! You are paying for it!</a:t>
            </a:r>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AB10DF2-4C5D-4B68-BBCA-0829B953034E}" type="slidenum">
              <a:rPr lang="en-US"/>
              <a:t>2</a:t>
            </a:fld>
            <a:endParaRPr lang="en-US"/>
          </a:p>
        </p:txBody>
      </p:sp>
    </p:spTree>
    <p:extLst>
      <p:ext uri="{BB962C8B-B14F-4D97-AF65-F5344CB8AC3E}">
        <p14:creationId xmlns:p14="http://schemas.microsoft.com/office/powerpoint/2010/main" val="2487617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 of License</a:t>
            </a:r>
            <a:r>
              <a:rPr lang="en-US"/>
              <a:t> - Vendors highlight the terms of use, and whether it’s permitted for use within a commercial environment or whether it’s for personal use only. Here it talks about ‘non exclusive’ and ‘non-transferable’ aspect. This means that by accepting the EULA you agree not to sell, share, distribute or sublicense the software.</a:t>
            </a:r>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4AB10DF2-4C5D-4B68-BBCA-0829B953034E}" type="slidenum">
              <a:rPr lang="en-US"/>
              <a:t>4</a:t>
            </a:fld>
            <a:endParaRPr lang="en-US"/>
          </a:p>
        </p:txBody>
      </p:sp>
    </p:spTree>
    <p:extLst>
      <p:ext uri="{BB962C8B-B14F-4D97-AF65-F5344CB8AC3E}">
        <p14:creationId xmlns:p14="http://schemas.microsoft.com/office/powerpoint/2010/main" val="13517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ou are just an user of the software, not the owner! The end user purchases a limited, non-exclusive and non-transferable license to use the software. </a:t>
            </a:r>
            <a:r>
              <a:rPr lang="en-US" b="1"/>
              <a:t>At no point does the end user purchase the ‘software’.</a:t>
            </a:r>
            <a:endParaRPr lang="en-US"/>
          </a:p>
          <a:p>
            <a:endParaRPr lang="en-US" b="1">
              <a:cs typeface="Calibri"/>
            </a:endParaRPr>
          </a:p>
          <a:p>
            <a:r>
              <a:rPr lang="en-US" b="1">
                <a:hlinkClick r:id="rId3"/>
              </a:rPr>
              <a:t>Google Chrome EULA Claims Ownership of Everything You Create on Chrome, From Blog Posts to Emails</a:t>
            </a:r>
            <a:endParaRPr lang="en-US"/>
          </a:p>
          <a:p>
            <a:endParaRPr lang="en-US" b="1">
              <a:cs typeface="Calibri"/>
            </a:endParaRPr>
          </a:p>
          <a:p>
            <a:r>
              <a:rPr lang="en-US" b="1">
                <a:hlinkClick r:id="rId4"/>
              </a:rPr>
              <a:t>Warcraft 3 Reforged EULA gives Blizzard total ownership of all custom games</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AB10DF2-4C5D-4B68-BBCA-0829B953034E}" type="slidenum">
              <a:rPr lang="en-US"/>
              <a:t>6</a:t>
            </a:fld>
            <a:endParaRPr lang="en-US"/>
          </a:p>
        </p:txBody>
      </p:sp>
    </p:spTree>
    <p:extLst>
      <p:ext uri="{BB962C8B-B14F-4D97-AF65-F5344CB8AC3E}">
        <p14:creationId xmlns:p14="http://schemas.microsoft.com/office/powerpoint/2010/main" val="340216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example, if you have a business intelligence software app that tracks sales for a company and your servers are down for a period of time and sales cannot be tracked, a disclaimer of warranties will prohibit a company from holding you responsible for lost data or lost sales.</a:t>
            </a:r>
          </a:p>
          <a:p>
            <a:endParaRPr lang="en-US"/>
          </a:p>
          <a:p>
            <a:r>
              <a:rPr lang="en-US">
                <a:cs typeface="Calibri" panose="020F0502020204030204"/>
              </a:rPr>
              <a:t>NO DATA LOST IS VENDOR FAULT</a:t>
            </a:r>
          </a:p>
          <a:p>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4AB10DF2-4C5D-4B68-BBCA-0829B953034E}" type="slidenum">
              <a:rPr lang="en-US"/>
              <a:t>7</a:t>
            </a:fld>
            <a:endParaRPr lang="en-US"/>
          </a:p>
        </p:txBody>
      </p:sp>
    </p:spTree>
    <p:extLst>
      <p:ext uri="{BB962C8B-B14F-4D97-AF65-F5344CB8AC3E}">
        <p14:creationId xmlns:p14="http://schemas.microsoft.com/office/powerpoint/2010/main" val="38802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Counterfeiting – we talked about this a lot in this class. </a:t>
            </a:r>
            <a:r>
              <a:rPr lang="en-US" i="1"/>
              <a:t>duplication, distribution and/or sale of copyrighted material with the intent of imitating the copyrighted product.[6]</a:t>
            </a:r>
            <a:endParaRPr lang="en-US"/>
          </a:p>
          <a:p>
            <a:endParaRPr lang="en-US" i="1">
              <a:cs typeface="Calibri"/>
            </a:endParaRPr>
          </a:p>
          <a:p>
            <a:r>
              <a:rPr lang="en-US" b="1"/>
              <a:t>Internet Piracy – </a:t>
            </a:r>
            <a:r>
              <a:rPr lang="en-US" i="1"/>
              <a:t>download of illegal, non-licensed software from the internet</a:t>
            </a:r>
            <a:endParaRPr lang="en-US"/>
          </a:p>
          <a:p>
            <a:endParaRPr lang="en-US" i="1">
              <a:cs typeface="Calibri"/>
            </a:endParaRPr>
          </a:p>
          <a:p>
            <a:r>
              <a:rPr lang="en-US" b="1"/>
              <a:t>Client-Server Overuse</a:t>
            </a:r>
            <a:br>
              <a:rPr lang="en-US" b="1">
                <a:cs typeface="+mn-lt"/>
              </a:rPr>
            </a:br>
            <a:r>
              <a:rPr lang="en-US"/>
              <a:t>This type of piracy occurs when too many users on a network are using a central copy of a program at the same time. If you have a local-area network and install programs on the server for several people to use, you have to be sure your license entitles you to do so. If you have more users than allowed by the license, that's "overuse."</a:t>
            </a:r>
          </a:p>
          <a:p>
            <a:endParaRPr lang="en-US" i="1"/>
          </a:p>
          <a:p>
            <a:r>
              <a:rPr lang="en-US" b="1"/>
              <a:t>Hard-Disk Loading</a:t>
            </a:r>
            <a:br>
              <a:rPr lang="en-US" b="1">
                <a:cs typeface="+mn-lt"/>
              </a:rPr>
            </a:br>
            <a:r>
              <a:rPr lang="en-US"/>
              <a:t>This occurs when a business sells new computers with illegal copies of software loaded onto the hard disks to make the purchase of the machines more attractive.</a:t>
            </a:r>
          </a:p>
          <a:p>
            <a:endParaRPr lang="en-US" b="1">
              <a:cs typeface="Calibri"/>
            </a:endParaRPr>
          </a:p>
        </p:txBody>
      </p:sp>
      <p:sp>
        <p:nvSpPr>
          <p:cNvPr id="4" name="Slide Number Placeholder 3"/>
          <p:cNvSpPr>
            <a:spLocks noGrp="1"/>
          </p:cNvSpPr>
          <p:nvPr>
            <p:ph type="sldNum" sz="quarter" idx="5"/>
          </p:nvPr>
        </p:nvSpPr>
        <p:spPr/>
        <p:txBody>
          <a:bodyPr/>
          <a:lstStyle/>
          <a:p>
            <a:fld id="{4AB10DF2-4C5D-4B68-BBCA-0829B953034E}" type="slidenum">
              <a:rPr lang="en-US"/>
              <a:t>10</a:t>
            </a:fld>
            <a:endParaRPr lang="en-US"/>
          </a:p>
        </p:txBody>
      </p:sp>
    </p:spTree>
    <p:extLst>
      <p:ext uri="{BB962C8B-B14F-4D97-AF65-F5344CB8AC3E}">
        <p14:creationId xmlns:p14="http://schemas.microsoft.com/office/powerpoint/2010/main" val="2437384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Old day crackers -&gt; </a:t>
            </a:r>
          </a:p>
          <a:p>
            <a:endParaRPr lang="en-US" dirty="0">
              <a:cs typeface="Calibri"/>
            </a:endParaRPr>
          </a:p>
          <a:p>
            <a:r>
              <a:rPr lang="en-US">
                <a:cs typeface="Calibri"/>
              </a:rPr>
              <a:t>Piece of software that is used for generating License Key for software to be cracked.</a:t>
            </a:r>
            <a:endParaRPr lang="en-US" dirty="0">
              <a:cs typeface="Calibri"/>
            </a:endParaRPr>
          </a:p>
          <a:p>
            <a:endParaRPr lang="en-US" dirty="0">
              <a:cs typeface="Calibri"/>
            </a:endParaRPr>
          </a:p>
          <a:p>
            <a:r>
              <a:rPr lang="en-US">
                <a:cs typeface="Calibri"/>
              </a:rPr>
              <a:t>Patch -&gt; set of changes to a computer program as it is commonly refered in SE. However, there are mallicious software patches that serve the purpose of cracking. Sometimes its only copy-pasting some particular file(s) and sometimes a dedicated software is run after installation of the wanted software in order to modify it.</a:t>
            </a:r>
            <a:endParaRPr lang="en-US" dirty="0">
              <a:cs typeface="Calibri"/>
            </a:endParaRPr>
          </a:p>
          <a:p>
            <a:endParaRPr lang="en-US" dirty="0">
              <a:cs typeface="Calibri"/>
            </a:endParaRPr>
          </a:p>
          <a:p>
            <a:r>
              <a:rPr lang="en-US">
                <a:cs typeface="Calibri"/>
              </a:rPr>
              <a:t>Loader -&gt; run on app start point. Cu</a:t>
            </a:r>
            <a:endParaRPr lang="en-US" dirty="0">
              <a:cs typeface="Calibri"/>
            </a:endParaRPr>
          </a:p>
          <a:p>
            <a:r>
              <a:rPr lang="en-US"/>
              <a:t>A well-known example of a loader is a </a:t>
            </a:r>
            <a:r>
              <a:rPr lang="en-US" dirty="0">
                <a:hlinkClick r:id="rId3"/>
              </a:rPr>
              <a:t>trainer</a:t>
            </a:r>
            <a:r>
              <a:rPr lang="en-US"/>
              <a:t> used to cheat in games.</a:t>
            </a:r>
            <a:r>
              <a:rPr lang="en-US" u="sng" dirty="0">
                <a:hlinkClick r:id="rId4"/>
              </a:rPr>
              <a:t>[</a:t>
            </a:r>
            <a:endParaRPr lang="en-US"/>
          </a:p>
          <a:p>
            <a:endParaRPr lang="en-US" dirty="0">
              <a:cs typeface="Calibri"/>
            </a:endParaRPr>
          </a:p>
          <a:p>
            <a:r>
              <a:rPr lang="en-US">
                <a:cs typeface="Calibri"/>
              </a:rPr>
              <a:t>Don Estridge - </a:t>
            </a:r>
            <a:r>
              <a:rPr lang="en-US"/>
              <a:t>led development of the original </a:t>
            </a:r>
            <a:r>
              <a:rPr lang="en-US" dirty="0">
                <a:hlinkClick r:id="rId5"/>
              </a:rPr>
              <a:t>IBM</a:t>
            </a:r>
            <a:r>
              <a:rPr lang="en-US" dirty="0"/>
              <a:t> </a:t>
            </a:r>
            <a:r>
              <a:rPr lang="en-US" dirty="0">
                <a:hlinkClick r:id="rId6"/>
              </a:rPr>
              <a:t>Personal Computer</a:t>
            </a:r>
            <a:r>
              <a:rPr lang="en-US" dirty="0"/>
              <a:t> </a:t>
            </a:r>
            <a:r>
              <a:rPr lang="en-US"/>
              <a:t>(PC)</a:t>
            </a:r>
          </a:p>
          <a:p>
            <a:r>
              <a:rPr lang="en-US">
                <a:cs typeface="Calibri"/>
              </a:rPr>
              <a:t>He said that for the creation of 1980s Locksmith coppier that was able to copy copy-protected floppy disks at the time (embedded into Apple2).</a:t>
            </a:r>
          </a:p>
          <a:p>
            <a:endParaRPr lang="en-US" dirty="0">
              <a:cs typeface="Calibri"/>
            </a:endParaRPr>
          </a:p>
          <a:p>
            <a:r>
              <a:rPr lang="en-US" b="1"/>
              <a:t>The Scene (Warez Scene) - they are pretty organized. They are not publishing anything that’s low quality </a:t>
            </a:r>
            <a:endParaRPr lang="en-US"/>
          </a:p>
        </p:txBody>
      </p:sp>
      <p:sp>
        <p:nvSpPr>
          <p:cNvPr id="4" name="Slide Number Placeholder 3"/>
          <p:cNvSpPr>
            <a:spLocks noGrp="1"/>
          </p:cNvSpPr>
          <p:nvPr>
            <p:ph type="sldNum" sz="quarter" idx="5"/>
          </p:nvPr>
        </p:nvSpPr>
        <p:spPr/>
        <p:txBody>
          <a:bodyPr/>
          <a:lstStyle/>
          <a:p>
            <a:fld id="{4AB10DF2-4C5D-4B68-BBCA-0829B953034E}" type="slidenum">
              <a:rPr lang="en-US"/>
              <a:t>12</a:t>
            </a:fld>
            <a:endParaRPr lang="en-US"/>
          </a:p>
        </p:txBody>
      </p:sp>
    </p:spTree>
    <p:extLst>
      <p:ext uri="{BB962C8B-B14F-4D97-AF65-F5344CB8AC3E}">
        <p14:creationId xmlns:p14="http://schemas.microsoft.com/office/powerpoint/2010/main" val="1510096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7909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262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3874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8639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3065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6244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6765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5305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17765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6543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8209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28610528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nortonlifelock.com/about/legal/anti-piracy/types-piracy" TargetMode="External"/><Relationship Id="rId3" Type="http://schemas.openxmlformats.org/officeDocument/2006/relationships/hyperlink" Target="http://www.linfo.org/eula.html" TargetMode="External"/><Relationship Id="rId7" Type="http://schemas.openxmlformats.org/officeDocument/2006/relationships/hyperlink" Target="https://www.lawfareblog.com/challenge-software-liability" TargetMode="External"/><Relationship Id="rId2" Type="http://schemas.openxmlformats.org/officeDocument/2006/relationships/hyperlink" Target="https://whatis.techtarget.com/definition/piracy" TargetMode="External"/><Relationship Id="rId1" Type="http://schemas.openxmlformats.org/officeDocument/2006/relationships/slideLayout" Target="../slideLayouts/slideLayout2.xml"/><Relationship Id="rId6" Type="http://schemas.openxmlformats.org/officeDocument/2006/relationships/hyperlink" Target="https://www.termsfeed.com/blog/5-reasons-your-software-needs-eula/" TargetMode="External"/><Relationship Id="rId5" Type="http://schemas.openxmlformats.org/officeDocument/2006/relationships/hyperlink" Target="https://www.itassetmanagement.net/2014/06/04/eulas-explained-in-simple-terms/" TargetMode="External"/><Relationship Id="rId10" Type="http://schemas.openxmlformats.org/officeDocument/2006/relationships/hyperlink" Target="https://curiousdose.com/2019/03/software-pirates-code-of-honour-a-dive-into-the-warez-scene/" TargetMode="External"/><Relationship Id="rId4" Type="http://schemas.openxmlformats.org/officeDocument/2006/relationships/hyperlink" Target="https://en.wikipedia.org/wiki/Linux_Foundation" TargetMode="External"/><Relationship Id="rId9" Type="http://schemas.openxmlformats.org/officeDocument/2006/relationships/hyperlink" Target="https://gss.bsa.org/wp-content/uploads/2018/05/2018_BSA_GSS_Report_en.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2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9" descr="A picture containing text, book&#10;&#10;Description generated with very high confidence">
            <a:extLst>
              <a:ext uri="{FF2B5EF4-FFF2-40B4-BE49-F238E27FC236}">
                <a16:creationId xmlns:a16="http://schemas.microsoft.com/office/drawing/2014/main" id="{DAB9FF1C-8A2F-4CE1-B6F3-5B6F0410339C}"/>
              </a:ext>
            </a:extLst>
          </p:cNvPr>
          <p:cNvPicPr>
            <a:picLocks noChangeAspect="1"/>
          </p:cNvPicPr>
          <p:nvPr/>
        </p:nvPicPr>
        <p:blipFill rotWithShape="1">
          <a:blip r:embed="rId2"/>
          <a:srcRect t="8021" r="8992" b="19980"/>
          <a:stretch/>
        </p:blipFill>
        <p:spPr>
          <a:xfrm>
            <a:off x="3523488" y="10"/>
            <a:ext cx="8668512" cy="6857990"/>
          </a:xfrm>
          <a:prstGeom prst="rect">
            <a:avLst/>
          </a:prstGeom>
        </p:spPr>
      </p:pic>
      <p:sp>
        <p:nvSpPr>
          <p:cNvPr id="49" name="Rectangle 2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7981" y="1122363"/>
            <a:ext cx="4023360" cy="3204134"/>
          </a:xfrm>
        </p:spPr>
        <p:txBody>
          <a:bodyPr vert="horz" lIns="91440" tIns="45720" rIns="91440" bIns="45720" rtlCol="0" anchor="b">
            <a:normAutofit/>
          </a:bodyPr>
          <a:lstStyle/>
          <a:p>
            <a:pPr algn="l"/>
            <a:r>
              <a:rPr lang="en-US" sz="4800" kern="1200">
                <a:latin typeface="+mj-lt"/>
                <a:ea typeface="+mj-ea"/>
                <a:cs typeface="+mj-cs"/>
              </a:rPr>
              <a:t>Software Piracy</a:t>
            </a:r>
            <a:endParaRPr lang="en-US" sz="4800" kern="1200">
              <a:latin typeface="+mj-lt"/>
              <a:cs typeface="Calibri Light"/>
            </a:endParaRPr>
          </a:p>
        </p:txBody>
      </p:sp>
      <p:sp>
        <p:nvSpPr>
          <p:cNvPr id="3" name="Subtitle 2"/>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2000"/>
              <a:t>CS699 – Software Forensics</a:t>
            </a:r>
            <a:endParaRPr lang="en-US" sz="2000">
              <a:cs typeface="Calibri"/>
            </a:endParaRPr>
          </a:p>
        </p:txBody>
      </p:sp>
      <p:sp>
        <p:nvSpPr>
          <p:cNvPr id="50"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1" name="Rectangle 2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484DCBD-421A-4260-BF9B-82F0ABC1D3BD}"/>
              </a:ext>
            </a:extLst>
          </p:cNvPr>
          <p:cNvSpPr txBox="1"/>
          <p:nvPr/>
        </p:nvSpPr>
        <p:spPr>
          <a:xfrm>
            <a:off x="478592" y="4796835"/>
            <a:ext cx="3474621" cy="278041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400"/>
              <a:t>Nikola </a:t>
            </a:r>
            <a:r>
              <a:rPr lang="en-US" sz="2400" err="1"/>
              <a:t>Lukic</a:t>
            </a:r>
            <a:endParaRPr lang="en-US" sz="240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6AE38-88E5-44F1-A103-CCBB5ED371DD}"/>
              </a:ext>
            </a:extLst>
          </p:cNvPr>
          <p:cNvSpPr>
            <a:spLocks noGrp="1"/>
          </p:cNvSpPr>
          <p:nvPr>
            <p:ph type="title"/>
          </p:nvPr>
        </p:nvSpPr>
        <p:spPr/>
        <p:txBody>
          <a:bodyPr/>
          <a:lstStyle/>
          <a:p>
            <a:r>
              <a:rPr lang="en-US">
                <a:cs typeface="Calibri Light"/>
              </a:rPr>
              <a:t>Types of Software Piracy </a:t>
            </a:r>
            <a:endParaRPr lang="en-US"/>
          </a:p>
        </p:txBody>
      </p:sp>
      <p:sp>
        <p:nvSpPr>
          <p:cNvPr id="3" name="Content Placeholder 2">
            <a:extLst>
              <a:ext uri="{FF2B5EF4-FFF2-40B4-BE49-F238E27FC236}">
                <a16:creationId xmlns:a16="http://schemas.microsoft.com/office/drawing/2014/main" id="{84EB0D7F-2146-442F-8DD8-E5DFB72BCE8F}"/>
              </a:ext>
            </a:extLst>
          </p:cNvPr>
          <p:cNvSpPr>
            <a:spLocks noGrp="1"/>
          </p:cNvSpPr>
          <p:nvPr>
            <p:ph idx="1"/>
          </p:nvPr>
        </p:nvSpPr>
        <p:spPr/>
        <p:txBody>
          <a:bodyPr vert="horz" lIns="91440" tIns="45720" rIns="91440" bIns="45720" rtlCol="0" anchor="t">
            <a:normAutofit fontScale="92500" lnSpcReduction="10000"/>
          </a:bodyPr>
          <a:lstStyle/>
          <a:p>
            <a:r>
              <a:rPr lang="en-US" b="1">
                <a:ea typeface="+mn-lt"/>
                <a:cs typeface="+mn-lt"/>
              </a:rPr>
              <a:t>Counterfeiting </a:t>
            </a:r>
            <a:endParaRPr lang="en-US"/>
          </a:p>
          <a:p>
            <a:r>
              <a:rPr lang="en-US" b="1">
                <a:cs typeface="Calibri"/>
              </a:rPr>
              <a:t>Internet Piracy </a:t>
            </a:r>
            <a:endParaRPr lang="en-US" i="1">
              <a:cs typeface="Calibri"/>
            </a:endParaRPr>
          </a:p>
          <a:p>
            <a:pPr lvl="1"/>
            <a:r>
              <a:rPr lang="en-US">
                <a:ea typeface="+mn-lt"/>
                <a:cs typeface="+mn-lt"/>
              </a:rPr>
              <a:t>Free download from websites</a:t>
            </a:r>
            <a:endParaRPr lang="en-US"/>
          </a:p>
          <a:p>
            <a:pPr lvl="1"/>
            <a:r>
              <a:rPr lang="en-US">
                <a:ea typeface="+mn-lt"/>
                <a:cs typeface="+mn-lt"/>
              </a:rPr>
              <a:t>Peer-to-peer networks</a:t>
            </a:r>
          </a:p>
          <a:p>
            <a:r>
              <a:rPr lang="en-US" b="1">
                <a:ea typeface="+mn-lt"/>
                <a:cs typeface="+mn-lt"/>
              </a:rPr>
              <a:t>End User Piracy</a:t>
            </a:r>
          </a:p>
          <a:p>
            <a:pPr lvl="1"/>
            <a:r>
              <a:rPr lang="en-US">
                <a:cs typeface="Calibri"/>
              </a:rPr>
              <a:t>Reusing of one licensed copy</a:t>
            </a:r>
          </a:p>
          <a:p>
            <a:pPr lvl="1"/>
            <a:r>
              <a:rPr lang="en-US">
                <a:cs typeface="Calibri"/>
              </a:rPr>
              <a:t>Copying of discs</a:t>
            </a:r>
          </a:p>
          <a:p>
            <a:pPr lvl="1"/>
            <a:r>
              <a:rPr lang="en-US">
                <a:cs typeface="Calibri"/>
              </a:rPr>
              <a:t>Acquiring non-retail software without legal permission</a:t>
            </a:r>
          </a:p>
          <a:p>
            <a:r>
              <a:rPr lang="en-US" b="1">
                <a:cs typeface="Calibri"/>
              </a:rPr>
              <a:t>Client-Server Overuse</a:t>
            </a:r>
          </a:p>
          <a:p>
            <a:r>
              <a:rPr lang="en-US" b="1">
                <a:ea typeface="+mn-lt"/>
                <a:cs typeface="+mn-lt"/>
              </a:rPr>
              <a:t>Hard-Disk Loading</a:t>
            </a:r>
            <a:br>
              <a:rPr lang="en-US" b="1">
                <a:ea typeface="+mn-lt"/>
                <a:cs typeface="+mn-lt"/>
              </a:rPr>
            </a:br>
            <a:endParaRPr lang="en-US" b="1">
              <a:ea typeface="+mn-lt"/>
              <a:cs typeface="+mn-lt"/>
            </a:endParaRPr>
          </a:p>
        </p:txBody>
      </p:sp>
    </p:spTree>
    <p:extLst>
      <p:ext uri="{BB962C8B-B14F-4D97-AF65-F5344CB8AC3E}">
        <p14:creationId xmlns:p14="http://schemas.microsoft.com/office/powerpoint/2010/main" val="392264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B3F83-03FF-49BC-8421-0D541A26A13B}"/>
              </a:ext>
            </a:extLst>
          </p:cNvPr>
          <p:cNvSpPr>
            <a:spLocks noGrp="1"/>
          </p:cNvSpPr>
          <p:nvPr>
            <p:ph type="title"/>
          </p:nvPr>
        </p:nvSpPr>
        <p:spPr/>
        <p:txBody>
          <a:bodyPr/>
          <a:lstStyle/>
          <a:p>
            <a:r>
              <a:rPr lang="en-US">
                <a:cs typeface="Calibri Light"/>
              </a:rPr>
              <a:t>BitTorrent</a:t>
            </a:r>
            <a:endParaRPr lang="en-US"/>
          </a:p>
        </p:txBody>
      </p:sp>
      <p:sp>
        <p:nvSpPr>
          <p:cNvPr id="3" name="Content Placeholder 2">
            <a:extLst>
              <a:ext uri="{FF2B5EF4-FFF2-40B4-BE49-F238E27FC236}">
                <a16:creationId xmlns:a16="http://schemas.microsoft.com/office/drawing/2014/main" id="{D986AD2C-E69B-440B-B8C7-8290BA0D0D1B}"/>
              </a:ext>
            </a:extLst>
          </p:cNvPr>
          <p:cNvSpPr>
            <a:spLocks noGrp="1"/>
          </p:cNvSpPr>
          <p:nvPr>
            <p:ph idx="1"/>
          </p:nvPr>
        </p:nvSpPr>
        <p:spPr/>
        <p:txBody>
          <a:bodyPr vert="horz" lIns="91440" tIns="45720" rIns="91440" bIns="45720" rtlCol="0" anchor="t">
            <a:normAutofit lnSpcReduction="10000"/>
          </a:bodyPr>
          <a:lstStyle/>
          <a:p>
            <a:r>
              <a:rPr lang="en-US">
                <a:cs typeface="Calibri"/>
              </a:rPr>
              <a:t>Probably most popular way of distribution of pirated content, including software. </a:t>
            </a:r>
          </a:p>
          <a:p>
            <a:r>
              <a:rPr lang="en-US">
                <a:cs typeface="Calibri"/>
              </a:rPr>
              <a:t>Use of BitTorrent have introduced many novel legal issues (tracking end-user through IP addresses acquired through their Internet Service Providers)</a:t>
            </a:r>
            <a:r>
              <a:rPr lang="en-US" dirty="0">
                <a:cs typeface="Calibri"/>
              </a:rPr>
              <a:t>.</a:t>
            </a:r>
          </a:p>
          <a:p>
            <a:r>
              <a:rPr lang="en-US">
                <a:cs typeface="Calibri"/>
              </a:rPr>
              <a:t>First legal sentence for using BitTorrent protocol for unlicensed/illegal files, was given out in Finland in December 2004 (Finreactor)</a:t>
            </a:r>
            <a:endParaRPr lang="en-US" dirty="0">
              <a:cs typeface="Calibri"/>
            </a:endParaRPr>
          </a:p>
          <a:p>
            <a:r>
              <a:rPr lang="en-US">
                <a:cs typeface="Calibri"/>
              </a:rPr>
              <a:t>US leads the way in civil and legal cases for fighting this type of software piracy.</a:t>
            </a:r>
            <a:endParaRPr lang="en-US" dirty="0">
              <a:cs typeface="Calibri"/>
            </a:endParaRPr>
          </a:p>
          <a:p>
            <a:r>
              <a:rPr lang="en-US" b="1">
                <a:cs typeface="Calibri"/>
              </a:rPr>
              <a:t>However, this is still doable using VPN!</a:t>
            </a:r>
            <a:endParaRPr lang="en-US" dirty="0">
              <a:cs typeface="Calibri"/>
            </a:endParaRPr>
          </a:p>
          <a:p>
            <a:endParaRPr lang="en-US" dirty="0">
              <a:cs typeface="Calibri"/>
            </a:endParaRPr>
          </a:p>
        </p:txBody>
      </p:sp>
    </p:spTree>
    <p:extLst>
      <p:ext uri="{BB962C8B-B14F-4D97-AF65-F5344CB8AC3E}">
        <p14:creationId xmlns:p14="http://schemas.microsoft.com/office/powerpoint/2010/main" val="380493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EB740-0546-4684-BB19-AC73DCED90BD}"/>
              </a:ext>
            </a:extLst>
          </p:cNvPr>
          <p:cNvSpPr>
            <a:spLocks noGrp="1"/>
          </p:cNvSpPr>
          <p:nvPr>
            <p:ph type="title"/>
          </p:nvPr>
        </p:nvSpPr>
        <p:spPr/>
        <p:txBody>
          <a:bodyPr/>
          <a:lstStyle/>
          <a:p>
            <a:r>
              <a:rPr lang="en-US">
                <a:cs typeface="Calibri Light"/>
              </a:rPr>
              <a:t>Software Cracking</a:t>
            </a:r>
            <a:endParaRPr lang="en-US"/>
          </a:p>
        </p:txBody>
      </p:sp>
      <p:sp>
        <p:nvSpPr>
          <p:cNvPr id="3" name="Content Placeholder 2">
            <a:extLst>
              <a:ext uri="{FF2B5EF4-FFF2-40B4-BE49-F238E27FC236}">
                <a16:creationId xmlns:a16="http://schemas.microsoft.com/office/drawing/2014/main" id="{E399DF37-EE4D-4EEA-948F-F875FBA077E9}"/>
              </a:ext>
            </a:extLst>
          </p:cNvPr>
          <p:cNvSpPr>
            <a:spLocks noGrp="1"/>
          </p:cNvSpPr>
          <p:nvPr>
            <p:ph idx="1"/>
          </p:nvPr>
        </p:nvSpPr>
        <p:spPr>
          <a:xfrm>
            <a:off x="838200" y="1437437"/>
            <a:ext cx="10515600" cy="4739526"/>
          </a:xfrm>
        </p:spPr>
        <p:txBody>
          <a:bodyPr vert="horz" lIns="91440" tIns="45720" rIns="91440" bIns="45720" rtlCol="0" anchor="t">
            <a:normAutofit fontScale="92500" lnSpcReduction="10000"/>
          </a:bodyPr>
          <a:lstStyle/>
          <a:p>
            <a:r>
              <a:rPr lang="en-US" b="1">
                <a:cs typeface="Calibri"/>
              </a:rPr>
              <a:t>Software Cracking </a:t>
            </a:r>
            <a:r>
              <a:rPr lang="en-US">
                <a:cs typeface="Calibri"/>
              </a:rPr>
              <a:t>is the process of disabling undesireble featured of a software product (copy protection most commonly).</a:t>
            </a:r>
          </a:p>
          <a:p>
            <a:r>
              <a:rPr lang="en-US">
                <a:ea typeface="+mn-lt"/>
                <a:cs typeface="+mn-lt"/>
              </a:rPr>
              <a:t>A modern-day software </a:t>
            </a:r>
            <a:r>
              <a:rPr lang="en-US" b="1">
                <a:ea typeface="+mn-lt"/>
                <a:cs typeface="+mn-lt"/>
              </a:rPr>
              <a:t>crack</a:t>
            </a:r>
            <a:r>
              <a:rPr lang="en-US">
                <a:ea typeface="+mn-lt"/>
                <a:cs typeface="+mn-lt"/>
              </a:rPr>
              <a:t> refers to the means of achieving a stolen serial number or a tool that performs that act of cracking.</a:t>
            </a:r>
            <a:endParaRPr lang="en-US">
              <a:cs typeface="Calibri"/>
            </a:endParaRPr>
          </a:p>
          <a:p>
            <a:pPr lvl="1"/>
            <a:r>
              <a:rPr lang="en-US">
                <a:cs typeface="Calibri"/>
              </a:rPr>
              <a:t>Keygen</a:t>
            </a:r>
            <a:endParaRPr lang="en-US" dirty="0">
              <a:cs typeface="Calibri"/>
            </a:endParaRPr>
          </a:p>
          <a:p>
            <a:pPr lvl="1"/>
            <a:r>
              <a:rPr lang="en-US">
                <a:cs typeface="Calibri"/>
              </a:rPr>
              <a:t>Patch</a:t>
            </a:r>
            <a:endParaRPr lang="en-US" dirty="0">
              <a:cs typeface="Calibri"/>
            </a:endParaRPr>
          </a:p>
          <a:p>
            <a:pPr lvl="1"/>
            <a:r>
              <a:rPr lang="en-US">
                <a:cs typeface="Calibri"/>
              </a:rPr>
              <a:t>Loader</a:t>
            </a:r>
            <a:endParaRPr lang="en-US" dirty="0">
              <a:cs typeface="Calibri"/>
            </a:endParaRPr>
          </a:p>
          <a:p>
            <a:r>
              <a:rPr lang="en-US" b="1">
                <a:cs typeface="Calibri"/>
              </a:rPr>
              <a:t>Philip Don Estridge</a:t>
            </a:r>
            <a:r>
              <a:rPr lang="en-US">
                <a:cs typeface="Calibri"/>
              </a:rPr>
              <a:t> said: </a:t>
            </a:r>
            <a:r>
              <a:rPr lang="en-US" i="1">
                <a:ea typeface="+mn-lt"/>
                <a:cs typeface="+mn-lt"/>
              </a:rPr>
              <a:t>"I guarantee that whatever scheme you come up with will take less time to break than to think of it."  - </a:t>
            </a:r>
            <a:r>
              <a:rPr lang="en-US">
                <a:ea typeface="+mn-lt"/>
                <a:cs typeface="+mn-lt"/>
              </a:rPr>
              <a:t>This even stands for today's software products!</a:t>
            </a:r>
            <a:endParaRPr lang="en-US"/>
          </a:p>
          <a:p>
            <a:r>
              <a:rPr lang="en-US" b="1">
                <a:cs typeface="Calibri"/>
              </a:rPr>
              <a:t>The Scene (Warez Scene) </a:t>
            </a:r>
            <a:r>
              <a:rPr lang="en-US">
                <a:cs typeface="Calibri"/>
              </a:rPr>
              <a:t>is underworld community </a:t>
            </a:r>
            <a:r>
              <a:rPr lang="en-US">
                <a:ea typeface="+mn-lt"/>
                <a:cs typeface="+mn-lt"/>
              </a:rPr>
              <a:t>specialized in (illegally) acquiring and illegally distributing content on the internet (including software).</a:t>
            </a:r>
            <a:r>
              <a:rPr lang="en-US" baseline="30000">
                <a:ea typeface="+mn-lt"/>
                <a:cs typeface="+mn-lt"/>
              </a:rPr>
              <a:t>[8]</a:t>
            </a:r>
            <a:r>
              <a:rPr lang="en-US" dirty="0">
                <a:ea typeface="+mn-lt"/>
                <a:cs typeface="+mn-lt"/>
              </a:rPr>
              <a:t> </a:t>
            </a:r>
            <a:endParaRPr lang="en-US" dirty="0">
              <a:cs typeface="Calibri"/>
            </a:endParaRPr>
          </a:p>
          <a:p>
            <a:endParaRPr lang="en-US" i="1" dirty="0">
              <a:cs typeface="Calibri"/>
            </a:endParaRPr>
          </a:p>
        </p:txBody>
      </p:sp>
    </p:spTree>
    <p:extLst>
      <p:ext uri="{BB962C8B-B14F-4D97-AF65-F5344CB8AC3E}">
        <p14:creationId xmlns:p14="http://schemas.microsoft.com/office/powerpoint/2010/main" val="239179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AE30-ED98-483C-AB9D-64D03456DA64}"/>
              </a:ext>
            </a:extLst>
          </p:cNvPr>
          <p:cNvSpPr>
            <a:spLocks noGrp="1"/>
          </p:cNvSpPr>
          <p:nvPr>
            <p:ph type="title"/>
          </p:nvPr>
        </p:nvSpPr>
        <p:spPr/>
        <p:txBody>
          <a:bodyPr/>
          <a:lstStyle/>
          <a:p>
            <a:r>
              <a:rPr lang="en-US">
                <a:cs typeface="Calibri Light"/>
              </a:rPr>
              <a:t>Why unlicensed software is bad?</a:t>
            </a:r>
          </a:p>
        </p:txBody>
      </p:sp>
      <p:sp>
        <p:nvSpPr>
          <p:cNvPr id="3" name="Content Placeholder 2">
            <a:extLst>
              <a:ext uri="{FF2B5EF4-FFF2-40B4-BE49-F238E27FC236}">
                <a16:creationId xmlns:a16="http://schemas.microsoft.com/office/drawing/2014/main" id="{04348235-9BF6-40BA-B29B-214F854370D9}"/>
              </a:ext>
            </a:extLst>
          </p:cNvPr>
          <p:cNvSpPr>
            <a:spLocks noGrp="1"/>
          </p:cNvSpPr>
          <p:nvPr>
            <p:ph idx="1"/>
          </p:nvPr>
        </p:nvSpPr>
        <p:spPr/>
        <p:txBody>
          <a:bodyPr vert="horz" lIns="91440" tIns="45720" rIns="91440" bIns="45720" rtlCol="0" anchor="t">
            <a:normAutofit/>
          </a:bodyPr>
          <a:lstStyle/>
          <a:p>
            <a:r>
              <a:rPr lang="en-US">
                <a:ea typeface="+mn-lt"/>
                <a:cs typeface="+mn-lt"/>
              </a:rPr>
              <a:t>The study has shown that there is more than 30% chance of encountering malware once a computer is running unlicensed software.</a:t>
            </a:r>
            <a:endParaRPr lang="en-US" dirty="0">
              <a:ea typeface="+mn-lt"/>
              <a:cs typeface="+mn-lt"/>
            </a:endParaRPr>
          </a:p>
          <a:p>
            <a:pPr lvl="1"/>
            <a:r>
              <a:rPr lang="en-US">
                <a:ea typeface="+mn-lt"/>
                <a:cs typeface="+mn-lt"/>
              </a:rPr>
              <a:t>Each malware attack can cost a company $2.4 million on average and can take up to 50 days to resolve. </a:t>
            </a:r>
            <a:r>
              <a:rPr lang="en-US" baseline="30000">
                <a:ea typeface="+mn-lt"/>
                <a:cs typeface="+mn-lt"/>
              </a:rPr>
              <a:t>[7]</a:t>
            </a:r>
            <a:r>
              <a:rPr lang="en-US" dirty="0">
                <a:ea typeface="+mn-lt"/>
                <a:cs typeface="+mn-lt"/>
              </a:rPr>
              <a:t> </a:t>
            </a:r>
            <a:endParaRPr lang="en-US">
              <a:cs typeface="Calibri"/>
            </a:endParaRPr>
          </a:p>
          <a:p>
            <a:r>
              <a:rPr lang="en-US">
                <a:ea typeface="+mn-lt"/>
                <a:cs typeface="+mn-lt"/>
              </a:rPr>
              <a:t>Unlicensed software is subject to significant fines for copyright infringement. </a:t>
            </a:r>
            <a:endParaRPr lang="en-US" dirty="0">
              <a:ea typeface="+mn-lt"/>
              <a:cs typeface="+mn-lt"/>
            </a:endParaRPr>
          </a:p>
          <a:p>
            <a:pPr lvl="1"/>
            <a:r>
              <a:rPr lang="en-US" dirty="0">
                <a:ea typeface="+mn-lt"/>
                <a:cs typeface="+mn-lt"/>
              </a:rPr>
              <a:t> </a:t>
            </a:r>
            <a:r>
              <a:rPr lang="en-US">
                <a:ea typeface="+mn-lt"/>
                <a:cs typeface="+mn-lt"/>
              </a:rPr>
              <a:t>In the United States, the maximum criminal </a:t>
            </a:r>
            <a:r>
              <a:rPr lang="en-US" b="1">
                <a:ea typeface="+mn-lt"/>
                <a:cs typeface="+mn-lt"/>
              </a:rPr>
              <a:t>penalty</a:t>
            </a:r>
            <a:r>
              <a:rPr lang="en-US">
                <a:ea typeface="+mn-lt"/>
                <a:cs typeface="+mn-lt"/>
              </a:rPr>
              <a:t> for </a:t>
            </a:r>
            <a:r>
              <a:rPr lang="en-US" b="1">
                <a:ea typeface="+mn-lt"/>
                <a:cs typeface="+mn-lt"/>
              </a:rPr>
              <a:t>copyright infringement</a:t>
            </a:r>
            <a:r>
              <a:rPr lang="en-US">
                <a:ea typeface="+mn-lt"/>
                <a:cs typeface="+mn-lt"/>
              </a:rPr>
              <a:t> is a fine of up to $250,000 and a jail sentence of up to five years.</a:t>
            </a:r>
            <a:endParaRPr lang="en-US" dirty="0">
              <a:ea typeface="+mn-lt"/>
              <a:cs typeface="+mn-lt"/>
            </a:endParaRPr>
          </a:p>
          <a:p>
            <a:r>
              <a:rPr lang="en-US">
                <a:ea typeface="+mn-lt"/>
                <a:cs typeface="+mn-lt"/>
              </a:rPr>
              <a:t>It increases the price of license of the software.</a:t>
            </a:r>
            <a:endParaRPr lang="en-US" dirty="0">
              <a:ea typeface="+mn-lt"/>
              <a:cs typeface="+mn-lt"/>
            </a:endParaRPr>
          </a:p>
          <a:p>
            <a:endParaRPr lang="en-US" dirty="0">
              <a:ea typeface="+mn-lt"/>
              <a:cs typeface="+mn-lt"/>
            </a:endParaRPr>
          </a:p>
          <a:p>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4270471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37947BC-8BB4-4058-A387-8D54E9C2B250}"/>
              </a:ext>
            </a:extLst>
          </p:cNvPr>
          <p:cNvSpPr>
            <a:spLocks noGrp="1"/>
          </p:cNvSpPr>
          <p:nvPr>
            <p:ph type="title"/>
          </p:nvPr>
        </p:nvSpPr>
        <p:spPr>
          <a:xfrm>
            <a:off x="621792" y="1161288"/>
            <a:ext cx="3602736" cy="4526280"/>
          </a:xfrm>
        </p:spPr>
        <p:txBody>
          <a:bodyPr>
            <a:normAutofit/>
          </a:bodyPr>
          <a:lstStyle/>
          <a:p>
            <a:r>
              <a:rPr lang="en-US" sz="4000">
                <a:cs typeface="Calibri Light"/>
              </a:rPr>
              <a:t>References</a:t>
            </a:r>
            <a:endParaRPr lang="en-US" sz="400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12B30EC-583B-4672-95F8-136300CEB8FD}"/>
              </a:ext>
            </a:extLst>
          </p:cNvPr>
          <p:cNvSpPr>
            <a:spLocks noGrp="1"/>
          </p:cNvSpPr>
          <p:nvPr>
            <p:ph idx="1"/>
          </p:nvPr>
        </p:nvSpPr>
        <p:spPr>
          <a:xfrm>
            <a:off x="5434149" y="932688"/>
            <a:ext cx="5916603" cy="4992624"/>
          </a:xfrm>
        </p:spPr>
        <p:txBody>
          <a:bodyPr vert="horz" lIns="91440" tIns="45720" rIns="91440" bIns="45720" rtlCol="0" anchor="ctr">
            <a:normAutofit lnSpcReduction="10000"/>
          </a:bodyPr>
          <a:lstStyle/>
          <a:p>
            <a:pPr marL="514350" indent="-514350">
              <a:buAutoNum type="arabicPeriod"/>
            </a:pPr>
            <a:r>
              <a:rPr lang="en-US" sz="2000" dirty="0">
                <a:cs typeface="Calibri" panose="020F0502020204030204"/>
                <a:hlinkClick r:id="rId2"/>
              </a:rPr>
              <a:t>Piracy</a:t>
            </a:r>
            <a:r>
              <a:rPr lang="en-US" sz="2000">
                <a:cs typeface="Calibri" panose="020F0502020204030204"/>
              </a:rPr>
              <a:t>,</a:t>
            </a:r>
            <a:r>
              <a:rPr lang="en-US" sz="2000" dirty="0">
                <a:ea typeface="+mn-lt"/>
                <a:cs typeface="+mn-lt"/>
              </a:rPr>
              <a:t> </a:t>
            </a:r>
            <a:r>
              <a:rPr lang="en-US" sz="2000" dirty="0">
                <a:ea typeface="+mn-lt"/>
                <a:cs typeface="+mn-lt"/>
                <a:hlinkClick r:id="rId2"/>
              </a:rPr>
              <a:t>Whatis.com</a:t>
            </a:r>
            <a:r>
              <a:rPr lang="en-US" sz="2000">
                <a:ea typeface="+mn-lt"/>
                <a:cs typeface="+mn-lt"/>
              </a:rPr>
              <a:t>. </a:t>
            </a:r>
            <a:r>
              <a:rPr lang="en-US" sz="2000">
                <a:cs typeface="Calibri" panose="020F0502020204030204"/>
              </a:rPr>
              <a:t>Margaret Rouse, published September 2005.</a:t>
            </a:r>
          </a:p>
          <a:p>
            <a:pPr marL="514350" indent="-514350">
              <a:buAutoNum type="arabicPeriod"/>
            </a:pPr>
            <a:r>
              <a:rPr lang="en-US" sz="2000" dirty="0">
                <a:ea typeface="+mn-lt"/>
                <a:cs typeface="+mn-lt"/>
                <a:hlinkClick r:id="rId3"/>
              </a:rPr>
              <a:t>EULA Definition</a:t>
            </a:r>
            <a:r>
              <a:rPr lang="en-US" sz="2000">
                <a:ea typeface="+mn-lt"/>
                <a:cs typeface="+mn-lt"/>
              </a:rPr>
              <a:t>, </a:t>
            </a:r>
            <a:r>
              <a:rPr lang="en-US" sz="2000" dirty="0">
                <a:ea typeface="+mn-lt"/>
                <a:cs typeface="+mn-lt"/>
                <a:hlinkClick r:id="rId4"/>
              </a:rPr>
              <a:t>Linux Foundation</a:t>
            </a:r>
            <a:r>
              <a:rPr lang="en-US" sz="2000">
                <a:ea typeface="+mn-lt"/>
                <a:cs typeface="+mn-lt"/>
              </a:rPr>
              <a:t>, published 28 February 2006.</a:t>
            </a:r>
            <a:endParaRPr lang="en-US" sz="2000" dirty="0">
              <a:ea typeface="+mn-lt"/>
              <a:cs typeface="+mn-lt"/>
            </a:endParaRPr>
          </a:p>
          <a:p>
            <a:pPr marL="514350" indent="-514350">
              <a:buAutoNum type="arabicPeriod"/>
            </a:pPr>
            <a:r>
              <a:rPr lang="en-US" sz="2000" dirty="0">
                <a:cs typeface="Calibri" panose="020F0502020204030204"/>
                <a:hlinkClick r:id="rId5"/>
              </a:rPr>
              <a:t>EULA's Explained in Simple Terms</a:t>
            </a:r>
            <a:r>
              <a:rPr lang="en-US" sz="2000">
                <a:cs typeface="Calibri" panose="020F0502020204030204"/>
              </a:rPr>
              <a:t>, David Foxen, published 4 June 2014.</a:t>
            </a:r>
          </a:p>
          <a:p>
            <a:pPr marL="514350" indent="-514350">
              <a:buAutoNum type="arabicPeriod"/>
            </a:pPr>
            <a:r>
              <a:rPr lang="en-US" sz="2000" dirty="0">
                <a:cs typeface="Calibri" panose="020F0502020204030204"/>
                <a:hlinkClick r:id="rId6"/>
              </a:rPr>
              <a:t>5 Reasons Your Software Needs EULA</a:t>
            </a:r>
            <a:r>
              <a:rPr lang="en-US" sz="2000">
                <a:cs typeface="Calibri" panose="020F0502020204030204"/>
              </a:rPr>
              <a:t>, Sara Pegarella, published 25 June 2019</a:t>
            </a:r>
          </a:p>
          <a:p>
            <a:pPr marL="514350" indent="-514350">
              <a:buAutoNum type="arabicPeriod"/>
            </a:pPr>
            <a:r>
              <a:rPr lang="en-US" sz="2000" dirty="0">
                <a:cs typeface="Calibri" panose="020F0502020204030204"/>
                <a:hlinkClick r:id="rId7"/>
              </a:rPr>
              <a:t>The Challenge of Software Liability</a:t>
            </a:r>
            <a:r>
              <a:rPr lang="en-US" sz="2000">
                <a:cs typeface="Calibri" panose="020F0502020204030204"/>
              </a:rPr>
              <a:t>, Jane Chong, published 6 April 2020.</a:t>
            </a:r>
          </a:p>
          <a:p>
            <a:pPr marL="514350" indent="-514350">
              <a:buAutoNum type="arabicPeriod"/>
            </a:pPr>
            <a:r>
              <a:rPr lang="en-US" sz="2000" dirty="0">
                <a:cs typeface="Calibri" panose="020F0502020204030204"/>
                <a:hlinkClick r:id="rId8"/>
              </a:rPr>
              <a:t>Types of Piracy</a:t>
            </a:r>
            <a:r>
              <a:rPr lang="en-US" sz="2000">
                <a:cs typeface="Calibri" panose="020F0502020204030204"/>
              </a:rPr>
              <a:t>, NortonLifeLock Inc.</a:t>
            </a:r>
          </a:p>
          <a:p>
            <a:pPr marL="514350" indent="-514350">
              <a:buAutoNum type="arabicPeriod"/>
            </a:pPr>
            <a:r>
              <a:rPr lang="en-US" sz="2000" dirty="0">
                <a:cs typeface="Calibri" panose="020F0502020204030204"/>
                <a:hlinkClick r:id="rId9"/>
              </a:rPr>
              <a:t>BSA Global Software Survey</a:t>
            </a:r>
            <a:r>
              <a:rPr lang="en-US" sz="2000">
                <a:cs typeface="Calibri" panose="020F0502020204030204"/>
              </a:rPr>
              <a:t>, The Software Alliance, published June 2018</a:t>
            </a:r>
          </a:p>
          <a:p>
            <a:pPr marL="514350" indent="-514350">
              <a:buAutoNum type="arabicPeriod"/>
            </a:pPr>
            <a:r>
              <a:rPr lang="en-US" sz="2000" dirty="0">
                <a:cs typeface="Calibri" panose="020F0502020204030204"/>
                <a:hlinkClick r:id="rId10"/>
              </a:rPr>
              <a:t>Software Pirate's Code of Honour: A Dive Into The Warez Scene</a:t>
            </a:r>
            <a:r>
              <a:rPr lang="en-US" sz="2000">
                <a:cs typeface="Calibri" panose="020F0502020204030204"/>
              </a:rPr>
              <a:t>, Anirudh VK, published April 2019</a:t>
            </a:r>
            <a:endParaRPr lang="en-US" sz="2000" dirty="0">
              <a:cs typeface="Calibri" panose="020F0502020204030204"/>
            </a:endParaRPr>
          </a:p>
          <a:p>
            <a:pPr marL="514350" indent="-514350">
              <a:buAutoNum type="arabicPeriod"/>
            </a:pPr>
            <a:endParaRPr lang="en-US" sz="2000">
              <a:cs typeface="Calibri" panose="020F0502020204030204"/>
            </a:endParaRPr>
          </a:p>
        </p:txBody>
      </p:sp>
    </p:spTree>
    <p:extLst>
      <p:ext uri="{BB962C8B-B14F-4D97-AF65-F5344CB8AC3E}">
        <p14:creationId xmlns:p14="http://schemas.microsoft.com/office/powerpoint/2010/main" val="892062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E82D0B0-2241-4610-BB81-C1876E3AE9C9}"/>
              </a:ext>
            </a:extLst>
          </p:cNvPr>
          <p:cNvSpPr>
            <a:spLocks noGrp="1"/>
          </p:cNvSpPr>
          <p:nvPr>
            <p:ph type="title"/>
          </p:nvPr>
        </p:nvSpPr>
        <p:spPr>
          <a:xfrm>
            <a:off x="3045368" y="2043663"/>
            <a:ext cx="6105194" cy="2031055"/>
          </a:xfrm>
        </p:spPr>
        <p:txBody>
          <a:bodyPr vert="horz" lIns="91440" tIns="45720" rIns="91440" bIns="45720" rtlCol="0" anchor="b">
            <a:noAutofit/>
          </a:bodyPr>
          <a:lstStyle/>
          <a:p>
            <a:pPr algn="ctr"/>
            <a:r>
              <a:rPr lang="en-US" sz="7200" kern="1200">
                <a:solidFill>
                  <a:srgbClr val="FFFFFF"/>
                </a:solidFill>
                <a:latin typeface="+mj-lt"/>
                <a:ea typeface="+mj-ea"/>
                <a:cs typeface="+mj-cs"/>
              </a:rPr>
              <a:t>Thank you for listening!</a:t>
            </a:r>
          </a:p>
        </p:txBody>
      </p:sp>
      <p:sp>
        <p:nvSpPr>
          <p:cNvPr id="3" name="Content Placeholder 2">
            <a:extLst>
              <a:ext uri="{FF2B5EF4-FFF2-40B4-BE49-F238E27FC236}">
                <a16:creationId xmlns:a16="http://schemas.microsoft.com/office/drawing/2014/main" id="{F5612161-C298-4938-8F39-A6B9FE68D398}"/>
              </a:ext>
            </a:extLst>
          </p:cNvPr>
          <p:cNvSpPr>
            <a:spLocks noGrp="1"/>
          </p:cNvSpPr>
          <p:nvPr>
            <p:ph idx="1"/>
          </p:nvPr>
        </p:nvSpPr>
        <p:spPr>
          <a:xfrm>
            <a:off x="3045368" y="4074718"/>
            <a:ext cx="6105194" cy="682079"/>
          </a:xfrm>
        </p:spPr>
        <p:txBody>
          <a:bodyPr vert="horz" lIns="91440" tIns="45720" rIns="91440" bIns="45720" rtlCol="0" anchor="t">
            <a:normAutofit/>
          </a:bodyPr>
          <a:lstStyle/>
          <a:p>
            <a:pPr marL="0" indent="0" algn="ctr">
              <a:buNone/>
            </a:pPr>
            <a:r>
              <a:rPr lang="en-US" sz="3600" kern="1200">
                <a:solidFill>
                  <a:srgbClr val="FFFFFF"/>
                </a:solidFill>
                <a:latin typeface="+mn-lt"/>
                <a:ea typeface="+mn-ea"/>
                <a:cs typeface="+mn-cs"/>
              </a:rPr>
              <a:t>Questions</a:t>
            </a:r>
            <a:r>
              <a:rPr lang="en-US" sz="3600">
                <a:solidFill>
                  <a:srgbClr val="FFFFFF"/>
                </a:solidFill>
              </a:rPr>
              <a:t>?</a:t>
            </a:r>
            <a:endParaRPr lang="en-US" sz="2400" kern="1200">
              <a:solidFill>
                <a:srgbClr val="FFFFFF"/>
              </a:solidFill>
              <a:latin typeface="+mn-lt"/>
              <a:cs typeface="Calibri"/>
            </a:endParaRPr>
          </a:p>
        </p:txBody>
      </p:sp>
    </p:spTree>
    <p:extLst>
      <p:ext uri="{BB962C8B-B14F-4D97-AF65-F5344CB8AC3E}">
        <p14:creationId xmlns:p14="http://schemas.microsoft.com/office/powerpoint/2010/main" val="179374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790B-E680-4B83-921B-CD965053BD6D}"/>
              </a:ext>
            </a:extLst>
          </p:cNvPr>
          <p:cNvSpPr>
            <a:spLocks noGrp="1"/>
          </p:cNvSpPr>
          <p:nvPr>
            <p:ph type="title"/>
          </p:nvPr>
        </p:nvSpPr>
        <p:spPr/>
        <p:txBody>
          <a:bodyPr>
            <a:normAutofit/>
          </a:bodyPr>
          <a:lstStyle/>
          <a:p>
            <a:r>
              <a:rPr lang="en-US">
                <a:solidFill>
                  <a:srgbClr val="FFFFFF"/>
                </a:solidFill>
                <a:cs typeface="Calibri Light"/>
              </a:rPr>
              <a:t>What is Software Piracy?</a:t>
            </a:r>
            <a:endParaRPr lang="en-US">
              <a:solidFill>
                <a:srgbClr val="FFFFFF"/>
              </a:solidFill>
            </a:endParaRPr>
          </a:p>
        </p:txBody>
      </p:sp>
      <p:graphicFrame>
        <p:nvGraphicFramePr>
          <p:cNvPr id="37" name="Content Placeholder 33">
            <a:extLst>
              <a:ext uri="{FF2B5EF4-FFF2-40B4-BE49-F238E27FC236}">
                <a16:creationId xmlns:a16="http://schemas.microsoft.com/office/drawing/2014/main" id="{64DC280C-F616-45B6-840A-27CF077E4D1C}"/>
              </a:ext>
            </a:extLst>
          </p:cNvPr>
          <p:cNvGraphicFramePr>
            <a:graphicFrameLocks noGrp="1"/>
          </p:cNvGraphicFramePr>
          <p:nvPr>
            <p:ph sz="half" idx="1"/>
            <p:extLst>
              <p:ext uri="{D42A27DB-BD31-4B8C-83A1-F6EECF244321}">
                <p14:modId xmlns:p14="http://schemas.microsoft.com/office/powerpoint/2010/main" val="3511035878"/>
              </p:ext>
            </p:extLst>
          </p:nvPr>
        </p:nvGraphicFramePr>
        <p:xfrm>
          <a:off x="5036389" y="1552455"/>
          <a:ext cx="6906883" cy="4998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93" name="Content Placeholder 1092">
            <a:extLst>
              <a:ext uri="{FF2B5EF4-FFF2-40B4-BE49-F238E27FC236}">
                <a16:creationId xmlns:a16="http://schemas.microsoft.com/office/drawing/2014/main" id="{3194106C-A968-4FEB-9577-CDFA7F82A5A6}"/>
              </a:ext>
            </a:extLst>
          </p:cNvPr>
          <p:cNvSpPr>
            <a:spLocks noGrp="1"/>
          </p:cNvSpPr>
          <p:nvPr>
            <p:ph sz="half" idx="2"/>
          </p:nvPr>
        </p:nvSpPr>
        <p:spPr>
          <a:xfrm>
            <a:off x="838200" y="2357587"/>
            <a:ext cx="3398808" cy="3129263"/>
          </a:xfrm>
        </p:spPr>
        <p:txBody>
          <a:bodyPr vert="horz" lIns="91440" tIns="45720" rIns="91440" bIns="45720" rtlCol="0" anchor="t">
            <a:normAutofit/>
          </a:bodyPr>
          <a:lstStyle/>
          <a:p>
            <a:pPr marL="0" indent="0">
              <a:buNone/>
            </a:pPr>
            <a:r>
              <a:rPr lang="en-US">
                <a:ea typeface="+mn-lt"/>
                <a:cs typeface="+mn-lt"/>
              </a:rPr>
              <a:t>Software piracy is the illegal copying, distribution, or use of software.</a:t>
            </a:r>
            <a:r>
              <a:rPr lang="en-US" baseline="30000">
                <a:ea typeface="+mn-lt"/>
                <a:cs typeface="+mn-lt"/>
              </a:rPr>
              <a:t>[1]</a:t>
            </a:r>
            <a:endParaRPr lang="en-US">
              <a:ea typeface="+mn-lt"/>
              <a:cs typeface="+mn-lt"/>
            </a:endParaRPr>
          </a:p>
          <a:p>
            <a:endParaRPr lang="en-US" dirty="0">
              <a:cs typeface="Calibri"/>
            </a:endParaRPr>
          </a:p>
        </p:txBody>
      </p:sp>
      <p:sp>
        <p:nvSpPr>
          <p:cNvPr id="1075" name="TextBox 1074">
            <a:extLst>
              <a:ext uri="{FF2B5EF4-FFF2-40B4-BE49-F238E27FC236}">
                <a16:creationId xmlns:a16="http://schemas.microsoft.com/office/drawing/2014/main" id="{96BCDB40-9358-4929-B1AA-4839596DDE80}"/>
              </a:ext>
            </a:extLst>
          </p:cNvPr>
          <p:cNvSpPr txBox="1"/>
          <p:nvPr/>
        </p:nvSpPr>
        <p:spPr>
          <a:xfrm>
            <a:off x="5198853" y="425570"/>
            <a:ext cx="6136256" cy="3795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baseline="30000" dirty="0">
              <a:cs typeface="Calibri"/>
            </a:endParaRPr>
          </a:p>
        </p:txBody>
      </p:sp>
    </p:spTree>
    <p:extLst>
      <p:ext uri="{BB962C8B-B14F-4D97-AF65-F5344CB8AC3E}">
        <p14:creationId xmlns:p14="http://schemas.microsoft.com/office/powerpoint/2010/main" val="5893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29D9A-6704-4916-87CE-28C78FDF0C52}"/>
              </a:ext>
            </a:extLst>
          </p:cNvPr>
          <p:cNvSpPr>
            <a:spLocks noGrp="1"/>
          </p:cNvSpPr>
          <p:nvPr>
            <p:ph type="title"/>
          </p:nvPr>
        </p:nvSpPr>
        <p:spPr>
          <a:xfrm>
            <a:off x="1136428" y="627564"/>
            <a:ext cx="7474172" cy="1325563"/>
          </a:xfrm>
        </p:spPr>
        <p:txBody>
          <a:bodyPr>
            <a:normAutofit/>
          </a:bodyPr>
          <a:lstStyle/>
          <a:p>
            <a:r>
              <a:rPr lang="en-US">
                <a:ea typeface="+mj-lt"/>
                <a:cs typeface="+mj-lt"/>
              </a:rPr>
              <a:t>End-User License Agreement</a:t>
            </a:r>
          </a:p>
          <a:p>
            <a:endParaRPr lang="en-US" dirty="0">
              <a:cs typeface="Calibri Light"/>
            </a:endParaRPr>
          </a:p>
        </p:txBody>
      </p:sp>
      <p:sp>
        <p:nvSpPr>
          <p:cNvPr id="3" name="Content Placeholder 2">
            <a:extLst>
              <a:ext uri="{FF2B5EF4-FFF2-40B4-BE49-F238E27FC236}">
                <a16:creationId xmlns:a16="http://schemas.microsoft.com/office/drawing/2014/main" id="{6FEAD0CE-66F7-4313-A013-34D12EAA30EA}"/>
              </a:ext>
            </a:extLst>
          </p:cNvPr>
          <p:cNvSpPr>
            <a:spLocks noGrp="1"/>
          </p:cNvSpPr>
          <p:nvPr>
            <p:ph idx="1"/>
          </p:nvPr>
        </p:nvSpPr>
        <p:spPr>
          <a:xfrm>
            <a:off x="1136429" y="1717457"/>
            <a:ext cx="7646809" cy="4514536"/>
          </a:xfrm>
        </p:spPr>
        <p:txBody>
          <a:bodyPr vert="horz" lIns="91440" tIns="45720" rIns="91440" bIns="45720" rtlCol="0" anchor="ctr">
            <a:normAutofit/>
          </a:bodyPr>
          <a:lstStyle/>
          <a:p>
            <a:pPr>
              <a:spcBef>
                <a:spcPts val="0"/>
              </a:spcBef>
            </a:pPr>
            <a:r>
              <a:rPr lang="en-US">
                <a:ea typeface="+mn-lt"/>
                <a:cs typeface="+mn-lt"/>
              </a:rPr>
              <a:t>EULA is a legal contract entered into between a software developer or vendor and the user of the software.</a:t>
            </a:r>
            <a:r>
              <a:rPr lang="en-US" baseline="30000">
                <a:ea typeface="+mn-lt"/>
                <a:cs typeface="+mn-lt"/>
              </a:rPr>
              <a:t>[2] </a:t>
            </a:r>
            <a:r>
              <a:rPr lang="en-US">
                <a:ea typeface="+mn-lt"/>
                <a:cs typeface="+mn-lt"/>
              </a:rPr>
              <a:t>Some sections of the EULA</a:t>
            </a:r>
            <a:r>
              <a:rPr lang="en-US" baseline="30000">
                <a:ea typeface="+mn-lt"/>
                <a:cs typeface="+mn-lt"/>
              </a:rPr>
              <a:t>[3] </a:t>
            </a:r>
            <a:r>
              <a:rPr lang="en-US">
                <a:ea typeface="+mn-lt"/>
                <a:cs typeface="+mn-lt"/>
              </a:rPr>
              <a:t>:</a:t>
            </a:r>
            <a:endParaRPr lang="en-US">
              <a:cs typeface="Calibri" panose="020F0502020204030204"/>
            </a:endParaRPr>
          </a:p>
          <a:p>
            <a:pPr lvl="1">
              <a:spcBef>
                <a:spcPts val="0"/>
              </a:spcBef>
            </a:pPr>
            <a:r>
              <a:rPr lang="en-US">
                <a:ea typeface="+mn-lt"/>
                <a:cs typeface="+mn-lt"/>
              </a:rPr>
              <a:t>Grant of License</a:t>
            </a:r>
          </a:p>
          <a:p>
            <a:pPr lvl="1">
              <a:spcBef>
                <a:spcPts val="0"/>
              </a:spcBef>
            </a:pPr>
            <a:r>
              <a:rPr lang="en-US">
                <a:ea typeface="+mn-lt"/>
                <a:cs typeface="+mn-lt"/>
              </a:rPr>
              <a:t>Restrictions of Use</a:t>
            </a:r>
          </a:p>
          <a:p>
            <a:pPr lvl="1">
              <a:spcBef>
                <a:spcPts val="0"/>
              </a:spcBef>
            </a:pPr>
            <a:r>
              <a:rPr lang="en-US">
                <a:ea typeface="+mn-lt"/>
                <a:cs typeface="+mn-lt"/>
              </a:rPr>
              <a:t>Ownership</a:t>
            </a:r>
          </a:p>
          <a:p>
            <a:pPr lvl="1">
              <a:spcBef>
                <a:spcPts val="0"/>
              </a:spcBef>
            </a:pPr>
            <a:r>
              <a:rPr lang="en-US">
                <a:ea typeface="+mn-lt"/>
                <a:cs typeface="+mn-lt"/>
              </a:rPr>
              <a:t>Warranty</a:t>
            </a:r>
          </a:p>
          <a:p>
            <a:pPr lvl="1">
              <a:spcBef>
                <a:spcPts val="0"/>
              </a:spcBef>
            </a:pPr>
            <a:r>
              <a:rPr lang="en-US">
                <a:ea typeface="+mn-lt"/>
                <a:cs typeface="+mn-lt"/>
              </a:rPr>
              <a:t>Limitations of Liability</a:t>
            </a:r>
          </a:p>
          <a:p>
            <a:pPr>
              <a:spcBef>
                <a:spcPts val="0"/>
              </a:spcBef>
            </a:pPr>
            <a:r>
              <a:rPr lang="en-US">
                <a:cs typeface="Calibri"/>
              </a:rPr>
              <a:t>"That time-consuming, unnecessary thing you just click next, next, agree, next, next,…" when you install software</a:t>
            </a:r>
            <a:endParaRPr lang="en-US" dirty="0">
              <a:cs typeface="Calibri"/>
            </a:endParaRPr>
          </a:p>
          <a:p>
            <a:endParaRPr lang="en-US" sz="2400">
              <a:cs typeface="Calibri"/>
            </a:endParaRPr>
          </a:p>
        </p:txBody>
      </p:sp>
      <p:sp>
        <p:nvSpPr>
          <p:cNvPr id="13"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mmitments">
            <a:extLst>
              <a:ext uri="{FF2B5EF4-FFF2-40B4-BE49-F238E27FC236}">
                <a16:creationId xmlns:a16="http://schemas.microsoft.com/office/drawing/2014/main" id="{762C1857-097B-4516-8D26-1E72AA3DDC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72884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14865-0428-4973-93E3-8C7AAEEB67D4}"/>
              </a:ext>
            </a:extLst>
          </p:cNvPr>
          <p:cNvSpPr>
            <a:spLocks noGrp="1"/>
          </p:cNvSpPr>
          <p:nvPr>
            <p:ph type="title"/>
          </p:nvPr>
        </p:nvSpPr>
        <p:spPr/>
        <p:txBody>
          <a:bodyPr>
            <a:normAutofit/>
          </a:bodyPr>
          <a:lstStyle/>
          <a:p>
            <a:r>
              <a:rPr lang="en-US">
                <a:cs typeface="Calibri Light"/>
              </a:rPr>
              <a:t>Grant of License</a:t>
            </a:r>
            <a:endParaRPr lang="en-US"/>
          </a:p>
        </p:txBody>
      </p:sp>
      <p:pic>
        <p:nvPicPr>
          <p:cNvPr id="3" name="Picture 3" descr="A picture containing table, bird&#10;&#10;Description generated with very high confidence">
            <a:extLst>
              <a:ext uri="{FF2B5EF4-FFF2-40B4-BE49-F238E27FC236}">
                <a16:creationId xmlns:a16="http://schemas.microsoft.com/office/drawing/2014/main" id="{4D6ABADF-38D5-4236-B962-5301240FA12B}"/>
              </a:ext>
            </a:extLst>
          </p:cNvPr>
          <p:cNvPicPr>
            <a:picLocks noGrp="1" noChangeAspect="1"/>
          </p:cNvPicPr>
          <p:nvPr>
            <p:ph sz="half" idx="1"/>
          </p:nvPr>
        </p:nvPicPr>
        <p:blipFill>
          <a:blip r:embed="rId3"/>
          <a:stretch>
            <a:fillRect/>
          </a:stretch>
        </p:blipFill>
        <p:spPr>
          <a:xfrm>
            <a:off x="838200" y="3951939"/>
            <a:ext cx="10803147" cy="2485351"/>
          </a:xfrm>
        </p:spPr>
      </p:pic>
      <p:sp>
        <p:nvSpPr>
          <p:cNvPr id="5" name="Content Placeholder 4">
            <a:extLst>
              <a:ext uri="{FF2B5EF4-FFF2-40B4-BE49-F238E27FC236}">
                <a16:creationId xmlns:a16="http://schemas.microsoft.com/office/drawing/2014/main" id="{25DE5383-B0FE-4012-A1D0-13065AA66E4B}"/>
              </a:ext>
            </a:extLst>
          </p:cNvPr>
          <p:cNvSpPr>
            <a:spLocks noGrp="1"/>
          </p:cNvSpPr>
          <p:nvPr>
            <p:ph sz="half" idx="2"/>
          </p:nvPr>
        </p:nvSpPr>
        <p:spPr>
          <a:xfrm>
            <a:off x="838200" y="1710606"/>
            <a:ext cx="10803147" cy="2237867"/>
          </a:xfrm>
        </p:spPr>
        <p:txBody>
          <a:bodyPr vert="horz" lIns="91440" tIns="45720" rIns="91440" bIns="45720" rtlCol="0" anchor="t">
            <a:normAutofit/>
          </a:bodyPr>
          <a:lstStyle/>
          <a:p>
            <a:r>
              <a:rPr lang="en-US">
                <a:cs typeface="Calibri"/>
              </a:rPr>
              <a:t>In here, vendors highlight terms of use.</a:t>
            </a:r>
          </a:p>
          <a:p>
            <a:r>
              <a:rPr lang="en-US">
                <a:cs typeface="Calibri"/>
              </a:rPr>
              <a:t>Is it permited for commercial use or only personal use is granted?</a:t>
            </a:r>
          </a:p>
          <a:p>
            <a:r>
              <a:rPr lang="en-US">
                <a:cs typeface="Calibri"/>
              </a:rPr>
              <a:t>This part states that by agreeing to EULA, you will be forbiden to sell, share, distribute or sublicense the software.</a:t>
            </a:r>
          </a:p>
        </p:txBody>
      </p:sp>
      <p:pic>
        <p:nvPicPr>
          <p:cNvPr id="6" name="Picture 6" descr="A screenshot of a social media post&#10;&#10;Description generated with very high confidence">
            <a:extLst>
              <a:ext uri="{FF2B5EF4-FFF2-40B4-BE49-F238E27FC236}">
                <a16:creationId xmlns:a16="http://schemas.microsoft.com/office/drawing/2014/main" id="{70D5A555-0C9E-476C-94E0-C7BC509A4818}"/>
              </a:ext>
            </a:extLst>
          </p:cNvPr>
          <p:cNvPicPr>
            <a:picLocks noChangeAspect="1"/>
          </p:cNvPicPr>
          <p:nvPr/>
        </p:nvPicPr>
        <p:blipFill>
          <a:blip r:embed="rId4"/>
          <a:stretch>
            <a:fillRect/>
          </a:stretch>
        </p:blipFill>
        <p:spPr>
          <a:xfrm>
            <a:off x="8627" y="315316"/>
            <a:ext cx="12189123" cy="6241745"/>
          </a:xfrm>
          <a:prstGeom prst="rect">
            <a:avLst/>
          </a:prstGeom>
        </p:spPr>
      </p:pic>
    </p:spTree>
    <p:extLst>
      <p:ext uri="{BB962C8B-B14F-4D97-AF65-F5344CB8AC3E}">
        <p14:creationId xmlns:p14="http://schemas.microsoft.com/office/powerpoint/2010/main" val="307320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C29F-3F53-41DE-8548-2D416E3B49D6}"/>
              </a:ext>
            </a:extLst>
          </p:cNvPr>
          <p:cNvSpPr>
            <a:spLocks noGrp="1"/>
          </p:cNvSpPr>
          <p:nvPr>
            <p:ph type="title"/>
          </p:nvPr>
        </p:nvSpPr>
        <p:spPr/>
        <p:txBody>
          <a:bodyPr>
            <a:normAutofit/>
          </a:bodyPr>
          <a:lstStyle/>
          <a:p>
            <a:r>
              <a:rPr lang="en-US">
                <a:ea typeface="+mj-lt"/>
                <a:cs typeface="+mj-lt"/>
              </a:rPr>
              <a:t>EULA  - </a:t>
            </a:r>
            <a:r>
              <a:rPr lang="en-US">
                <a:cs typeface="Calibri Light"/>
              </a:rPr>
              <a:t>License Restrictions</a:t>
            </a:r>
          </a:p>
        </p:txBody>
      </p:sp>
      <p:sp>
        <p:nvSpPr>
          <p:cNvPr id="7" name="Content Placeholder 7">
            <a:extLst>
              <a:ext uri="{FF2B5EF4-FFF2-40B4-BE49-F238E27FC236}">
                <a16:creationId xmlns:a16="http://schemas.microsoft.com/office/drawing/2014/main" id="{FB08A319-ECA1-4107-A64E-C31404647F5E}"/>
              </a:ext>
            </a:extLst>
          </p:cNvPr>
          <p:cNvSpPr>
            <a:spLocks noGrp="1"/>
          </p:cNvSpPr>
          <p:nvPr>
            <p:ph sz="half" idx="1"/>
          </p:nvPr>
        </p:nvSpPr>
        <p:spPr/>
        <p:txBody>
          <a:bodyPr vert="horz" lIns="91440" tIns="45720" rIns="91440" bIns="45720" rtlCol="0" anchor="t">
            <a:normAutofit/>
          </a:bodyPr>
          <a:lstStyle/>
          <a:p>
            <a:r>
              <a:rPr lang="en-US">
                <a:cs typeface="Calibri"/>
              </a:rPr>
              <a:t>This part is the most important part to be understood by the end-user.</a:t>
            </a:r>
            <a:endParaRPr lang="en-US" dirty="0">
              <a:cs typeface="Calibri"/>
            </a:endParaRPr>
          </a:p>
          <a:p>
            <a:r>
              <a:rPr lang="en-US">
                <a:cs typeface="Calibri"/>
              </a:rPr>
              <a:t>This section highlights the parts from the grant of license.</a:t>
            </a:r>
            <a:endParaRPr lang="en-US" dirty="0">
              <a:cs typeface="Calibri"/>
            </a:endParaRPr>
          </a:p>
          <a:p>
            <a:r>
              <a:rPr lang="en-US">
                <a:cs typeface="Calibri"/>
              </a:rPr>
              <a:t>If the user not agree to the licensing restrictions, then they may not use the software.</a:t>
            </a:r>
            <a:endParaRPr lang="en-US" dirty="0">
              <a:cs typeface="Calibri"/>
            </a:endParaRPr>
          </a:p>
          <a:p>
            <a:endParaRPr lang="en-US" dirty="0">
              <a:cs typeface="Calibri"/>
            </a:endParaRPr>
          </a:p>
        </p:txBody>
      </p:sp>
      <p:pic>
        <p:nvPicPr>
          <p:cNvPr id="4" name="Picture 4" descr="A screenshot of a newspaper&#10;&#10;Description generated with very high confidence">
            <a:extLst>
              <a:ext uri="{FF2B5EF4-FFF2-40B4-BE49-F238E27FC236}">
                <a16:creationId xmlns:a16="http://schemas.microsoft.com/office/drawing/2014/main" id="{BD48BBF8-8FEF-4739-985B-F3C6DA589D2E}"/>
              </a:ext>
            </a:extLst>
          </p:cNvPr>
          <p:cNvPicPr>
            <a:picLocks noChangeAspect="1"/>
          </p:cNvPicPr>
          <p:nvPr/>
        </p:nvPicPr>
        <p:blipFill rotWithShape="1">
          <a:blip r:embed="rId2"/>
          <a:srcRect r="4" b="2688"/>
          <a:stretch/>
        </p:blipFill>
        <p:spPr>
          <a:xfrm>
            <a:off x="7535978" y="851772"/>
            <a:ext cx="3337560" cy="5413248"/>
          </a:xfrm>
          <a:prstGeom prst="rect">
            <a:avLst/>
          </a:prstGeom>
          <a:effectLst/>
        </p:spPr>
      </p:pic>
    </p:spTree>
    <p:extLst>
      <p:ext uri="{BB962C8B-B14F-4D97-AF65-F5344CB8AC3E}">
        <p14:creationId xmlns:p14="http://schemas.microsoft.com/office/powerpoint/2010/main" val="282893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F6CB-6CE5-48D5-965B-A4145A4E5C90}"/>
              </a:ext>
            </a:extLst>
          </p:cNvPr>
          <p:cNvSpPr>
            <a:spLocks noGrp="1"/>
          </p:cNvSpPr>
          <p:nvPr>
            <p:ph type="title"/>
          </p:nvPr>
        </p:nvSpPr>
        <p:spPr/>
        <p:txBody>
          <a:bodyPr/>
          <a:lstStyle/>
          <a:p>
            <a:r>
              <a:rPr lang="en-US">
                <a:ea typeface="+mj-lt"/>
                <a:cs typeface="+mj-lt"/>
              </a:rPr>
              <a:t>EULA  - </a:t>
            </a:r>
            <a:r>
              <a:rPr lang="en-US">
                <a:cs typeface="Calibri Light"/>
              </a:rPr>
              <a:t>Ownership</a:t>
            </a:r>
          </a:p>
        </p:txBody>
      </p:sp>
      <p:sp>
        <p:nvSpPr>
          <p:cNvPr id="3" name="Content Placeholder 2">
            <a:extLst>
              <a:ext uri="{FF2B5EF4-FFF2-40B4-BE49-F238E27FC236}">
                <a16:creationId xmlns:a16="http://schemas.microsoft.com/office/drawing/2014/main" id="{17AE38BC-6484-46F5-92E1-61A0601B0ED4}"/>
              </a:ext>
            </a:extLst>
          </p:cNvPr>
          <p:cNvSpPr>
            <a:spLocks noGrp="1"/>
          </p:cNvSpPr>
          <p:nvPr>
            <p:ph idx="1"/>
          </p:nvPr>
        </p:nvSpPr>
        <p:spPr/>
        <p:txBody>
          <a:bodyPr vert="horz" lIns="91440" tIns="45720" rIns="91440" bIns="45720" rtlCol="0" anchor="t">
            <a:normAutofit/>
          </a:bodyPr>
          <a:lstStyle/>
          <a:p>
            <a:r>
              <a:rPr lang="en-US">
                <a:cs typeface="Calibri"/>
              </a:rPr>
              <a:t>End-user is just a user of the software, not the owner!</a:t>
            </a:r>
          </a:p>
          <a:p>
            <a:r>
              <a:rPr lang="en-US">
                <a:cs typeface="Calibri"/>
              </a:rPr>
              <a:t>Most commonly, end-user purchases </a:t>
            </a:r>
            <a:r>
              <a:rPr lang="en-US">
                <a:ea typeface="+mn-lt"/>
                <a:cs typeface="+mn-lt"/>
              </a:rPr>
              <a:t>a limited, non-exclusive and non-transferable license to use the software.</a:t>
            </a:r>
          </a:p>
          <a:p>
            <a:r>
              <a:rPr lang="en-US">
                <a:cs typeface="Calibri"/>
              </a:rPr>
              <a:t>In this part, it usually mentions the ownership of the content produced by the end-user while using the software under license. </a:t>
            </a:r>
          </a:p>
        </p:txBody>
      </p:sp>
    </p:spTree>
    <p:extLst>
      <p:ext uri="{BB962C8B-B14F-4D97-AF65-F5344CB8AC3E}">
        <p14:creationId xmlns:p14="http://schemas.microsoft.com/office/powerpoint/2010/main" val="328106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79C8-97F5-43FD-B922-BB63637FB12A}"/>
              </a:ext>
            </a:extLst>
          </p:cNvPr>
          <p:cNvSpPr>
            <a:spLocks noGrp="1"/>
          </p:cNvSpPr>
          <p:nvPr>
            <p:ph type="title"/>
          </p:nvPr>
        </p:nvSpPr>
        <p:spPr/>
        <p:txBody>
          <a:bodyPr/>
          <a:lstStyle/>
          <a:p>
            <a:r>
              <a:rPr lang="en-US">
                <a:ea typeface="+mj-lt"/>
                <a:cs typeface="+mj-lt"/>
              </a:rPr>
              <a:t>EULA  - </a:t>
            </a:r>
            <a:r>
              <a:rPr lang="en-US">
                <a:cs typeface="Calibri Light"/>
              </a:rPr>
              <a:t>Warenty</a:t>
            </a:r>
          </a:p>
        </p:txBody>
      </p:sp>
      <p:sp>
        <p:nvSpPr>
          <p:cNvPr id="3" name="Content Placeholder 2">
            <a:extLst>
              <a:ext uri="{FF2B5EF4-FFF2-40B4-BE49-F238E27FC236}">
                <a16:creationId xmlns:a16="http://schemas.microsoft.com/office/drawing/2014/main" id="{6F79799C-8F3E-478B-8095-191C9B94D54F}"/>
              </a:ext>
            </a:extLst>
          </p:cNvPr>
          <p:cNvSpPr>
            <a:spLocks noGrp="1"/>
          </p:cNvSpPr>
          <p:nvPr>
            <p:ph idx="1"/>
          </p:nvPr>
        </p:nvSpPr>
        <p:spPr>
          <a:xfrm>
            <a:off x="435634" y="1911889"/>
            <a:ext cx="3844506" cy="4351338"/>
          </a:xfrm>
        </p:spPr>
        <p:txBody>
          <a:bodyPr vert="horz" lIns="91440" tIns="45720" rIns="91440" bIns="45720" rtlCol="0" anchor="t">
            <a:normAutofit/>
          </a:bodyPr>
          <a:lstStyle/>
          <a:p>
            <a:r>
              <a:rPr lang="en-US">
                <a:cs typeface="Calibri"/>
              </a:rPr>
              <a:t>The software and license are provided by vendor to end-user "as is" or "as available".</a:t>
            </a:r>
          </a:p>
        </p:txBody>
      </p:sp>
      <p:pic>
        <p:nvPicPr>
          <p:cNvPr id="6" name="Picture 6" descr="A close up of text on a white background&#10;&#10;Description generated with very high confidence">
            <a:extLst>
              <a:ext uri="{FF2B5EF4-FFF2-40B4-BE49-F238E27FC236}">
                <a16:creationId xmlns:a16="http://schemas.microsoft.com/office/drawing/2014/main" id="{896AF551-78EE-4F80-A60F-F4100596E9DC}"/>
              </a:ext>
            </a:extLst>
          </p:cNvPr>
          <p:cNvPicPr>
            <a:picLocks noChangeAspect="1"/>
          </p:cNvPicPr>
          <p:nvPr/>
        </p:nvPicPr>
        <p:blipFill>
          <a:blip r:embed="rId3"/>
          <a:stretch>
            <a:fillRect/>
          </a:stretch>
        </p:blipFill>
        <p:spPr>
          <a:xfrm>
            <a:off x="4293081" y="1719142"/>
            <a:ext cx="7645879" cy="4368618"/>
          </a:xfrm>
          <a:prstGeom prst="rect">
            <a:avLst/>
          </a:prstGeom>
        </p:spPr>
      </p:pic>
    </p:spTree>
    <p:extLst>
      <p:ext uri="{BB962C8B-B14F-4D97-AF65-F5344CB8AC3E}">
        <p14:creationId xmlns:p14="http://schemas.microsoft.com/office/powerpoint/2010/main" val="145511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8ECC-7447-4149-BB2B-1A00EB3B5624}"/>
              </a:ext>
            </a:extLst>
          </p:cNvPr>
          <p:cNvSpPr>
            <a:spLocks noGrp="1"/>
          </p:cNvSpPr>
          <p:nvPr>
            <p:ph type="title"/>
          </p:nvPr>
        </p:nvSpPr>
        <p:spPr/>
        <p:txBody>
          <a:bodyPr/>
          <a:lstStyle/>
          <a:p>
            <a:r>
              <a:rPr lang="en-US">
                <a:cs typeface="Calibri Light"/>
              </a:rPr>
              <a:t>EULA  - Limitations of Liability</a:t>
            </a:r>
            <a:endParaRPr lang="en-US"/>
          </a:p>
        </p:txBody>
      </p:sp>
      <p:sp>
        <p:nvSpPr>
          <p:cNvPr id="3" name="Content Placeholder 2">
            <a:extLst>
              <a:ext uri="{FF2B5EF4-FFF2-40B4-BE49-F238E27FC236}">
                <a16:creationId xmlns:a16="http://schemas.microsoft.com/office/drawing/2014/main" id="{1C48BE99-65C0-42BE-88B8-BB3D5EFB336C}"/>
              </a:ext>
            </a:extLst>
          </p:cNvPr>
          <p:cNvSpPr>
            <a:spLocks noGrp="1"/>
          </p:cNvSpPr>
          <p:nvPr>
            <p:ph idx="1"/>
          </p:nvPr>
        </p:nvSpPr>
        <p:spPr/>
        <p:txBody>
          <a:bodyPr vert="horz" lIns="91440" tIns="45720" rIns="91440" bIns="45720" rtlCol="0" anchor="t">
            <a:normAutofit/>
          </a:bodyPr>
          <a:lstStyle/>
          <a:p>
            <a:r>
              <a:rPr lang="en-US" dirty="0">
                <a:cs typeface="Calibri"/>
              </a:rPr>
              <a:t>Here, vendor makes it clear that they will not be held responsible for any </a:t>
            </a:r>
            <a:r>
              <a:rPr lang="en-US">
                <a:cs typeface="Calibri"/>
              </a:rPr>
              <a:t>damages</a:t>
            </a:r>
            <a:r>
              <a:rPr lang="en-US" dirty="0">
                <a:cs typeface="Calibri"/>
              </a:rPr>
              <a:t> that arise out of the use of the app.</a:t>
            </a:r>
            <a:r>
              <a:rPr lang="en-US" baseline="30000" dirty="0">
                <a:cs typeface="Calibri"/>
              </a:rPr>
              <a:t>[5]</a:t>
            </a:r>
          </a:p>
          <a:p>
            <a:r>
              <a:rPr lang="en-US" dirty="0">
                <a:cs typeface="Calibri"/>
              </a:rPr>
              <a:t>This part is changing and evolving, due to ways software can affect everyday life (e.g. </a:t>
            </a:r>
            <a:r>
              <a:rPr lang="en-US" dirty="0">
                <a:ea typeface="+mn-lt"/>
                <a:cs typeface="+mn-lt"/>
              </a:rPr>
              <a:t>Autonomous Vehicles</a:t>
            </a:r>
            <a:r>
              <a:rPr lang="en-US" dirty="0">
                <a:cs typeface="Calibri"/>
              </a:rPr>
              <a:t>) . </a:t>
            </a:r>
          </a:p>
          <a:p>
            <a:endParaRPr lang="en-US">
              <a:cs typeface="Calibri"/>
            </a:endParaRPr>
          </a:p>
        </p:txBody>
      </p:sp>
    </p:spTree>
    <p:extLst>
      <p:ext uri="{BB962C8B-B14F-4D97-AF65-F5344CB8AC3E}">
        <p14:creationId xmlns:p14="http://schemas.microsoft.com/office/powerpoint/2010/main" val="19418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E544-E49D-4445-A0C1-F3F0FCC3E7F1}"/>
              </a:ext>
            </a:extLst>
          </p:cNvPr>
          <p:cNvSpPr>
            <a:spLocks noGrp="1"/>
          </p:cNvSpPr>
          <p:nvPr>
            <p:ph type="title"/>
          </p:nvPr>
        </p:nvSpPr>
        <p:spPr/>
        <p:txBody>
          <a:bodyPr/>
          <a:lstStyle/>
          <a:p>
            <a:r>
              <a:rPr lang="en-US">
                <a:cs typeface="Calibri Light"/>
              </a:rPr>
              <a:t>How Much Pirated Content There Is?</a:t>
            </a:r>
            <a:endParaRPr lang="en-US"/>
          </a:p>
        </p:txBody>
      </p:sp>
      <p:sp>
        <p:nvSpPr>
          <p:cNvPr id="3" name="Content Placeholder 2">
            <a:extLst>
              <a:ext uri="{FF2B5EF4-FFF2-40B4-BE49-F238E27FC236}">
                <a16:creationId xmlns:a16="http://schemas.microsoft.com/office/drawing/2014/main" id="{77864EB9-ADC9-42A8-A20C-85C3589A5AE4}"/>
              </a:ext>
            </a:extLst>
          </p:cNvPr>
          <p:cNvSpPr>
            <a:spLocks noGrp="1"/>
          </p:cNvSpPr>
          <p:nvPr>
            <p:ph idx="1"/>
          </p:nvPr>
        </p:nvSpPr>
        <p:spPr/>
        <p:txBody>
          <a:bodyPr vert="horz" lIns="91440" tIns="45720" rIns="91440" bIns="45720" rtlCol="0" anchor="t">
            <a:normAutofit/>
          </a:bodyPr>
          <a:lstStyle/>
          <a:p>
            <a:r>
              <a:rPr lang="en-US">
                <a:cs typeface="Calibri"/>
              </a:rPr>
              <a:t>According to the Business Software Alliance report from 2018, 37% of all software used in the world is unlicensed.</a:t>
            </a:r>
            <a:r>
              <a:rPr lang="en-US" baseline="30000">
                <a:cs typeface="Calibri"/>
              </a:rPr>
              <a:t>[7]</a:t>
            </a:r>
          </a:p>
          <a:p>
            <a:r>
              <a:rPr lang="en-US">
                <a:cs typeface="Calibri"/>
              </a:rPr>
              <a:t>Commercial value of unlicensed software in 2018 topped $46B.</a:t>
            </a:r>
            <a:r>
              <a:rPr lang="en-US" baseline="30000">
                <a:ea typeface="+mn-lt"/>
                <a:cs typeface="+mn-lt"/>
              </a:rPr>
              <a:t>[7]</a:t>
            </a:r>
          </a:p>
          <a:p>
            <a:pPr marL="0" indent="0">
              <a:buNone/>
            </a:pPr>
            <a:endParaRPr lang="en-US" dirty="0">
              <a:cs typeface="Calibri"/>
            </a:endParaRPr>
          </a:p>
        </p:txBody>
      </p:sp>
      <p:pic>
        <p:nvPicPr>
          <p:cNvPr id="4" name="Picture 4" descr="A screenshot of a cell phone&#10;&#10;Description generated with very high confidence">
            <a:extLst>
              <a:ext uri="{FF2B5EF4-FFF2-40B4-BE49-F238E27FC236}">
                <a16:creationId xmlns:a16="http://schemas.microsoft.com/office/drawing/2014/main" id="{964D9A5E-9E36-4CAE-A871-77BC0D29306F}"/>
              </a:ext>
            </a:extLst>
          </p:cNvPr>
          <p:cNvPicPr>
            <a:picLocks noChangeAspect="1"/>
          </p:cNvPicPr>
          <p:nvPr/>
        </p:nvPicPr>
        <p:blipFill>
          <a:blip r:embed="rId2"/>
          <a:stretch>
            <a:fillRect/>
          </a:stretch>
        </p:blipFill>
        <p:spPr>
          <a:xfrm>
            <a:off x="1733909" y="3362538"/>
            <a:ext cx="8724181" cy="3080282"/>
          </a:xfrm>
          <a:prstGeom prst="rect">
            <a:avLst/>
          </a:prstGeom>
        </p:spPr>
      </p:pic>
      <p:pic>
        <p:nvPicPr>
          <p:cNvPr id="6" name="Picture 6" descr="A screenshot of a cell phone&#10;&#10;Description generated with very high confidence">
            <a:extLst>
              <a:ext uri="{FF2B5EF4-FFF2-40B4-BE49-F238E27FC236}">
                <a16:creationId xmlns:a16="http://schemas.microsoft.com/office/drawing/2014/main" id="{97B8286B-238E-43B8-A903-FC84F3663AF4}"/>
              </a:ext>
            </a:extLst>
          </p:cNvPr>
          <p:cNvPicPr>
            <a:picLocks noChangeAspect="1"/>
          </p:cNvPicPr>
          <p:nvPr/>
        </p:nvPicPr>
        <p:blipFill>
          <a:blip r:embed="rId3"/>
          <a:stretch>
            <a:fillRect/>
          </a:stretch>
        </p:blipFill>
        <p:spPr>
          <a:xfrm>
            <a:off x="1733909" y="214987"/>
            <a:ext cx="8724181" cy="2977459"/>
          </a:xfrm>
          <a:prstGeom prst="rect">
            <a:avLst/>
          </a:prstGeom>
        </p:spPr>
      </p:pic>
    </p:spTree>
    <p:extLst>
      <p:ext uri="{BB962C8B-B14F-4D97-AF65-F5344CB8AC3E}">
        <p14:creationId xmlns:p14="http://schemas.microsoft.com/office/powerpoint/2010/main" val="210329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1604</Words>
  <Application>Microsoft Macintosh PowerPoint</Application>
  <PresentationFormat>Widescreen</PresentationFormat>
  <Paragraphs>133</Paragraphs>
  <Slides>15</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Software Piracy</vt:lpstr>
      <vt:lpstr>What is Software Piracy?</vt:lpstr>
      <vt:lpstr>End-User License Agreement </vt:lpstr>
      <vt:lpstr>Grant of License</vt:lpstr>
      <vt:lpstr>EULA  - License Restrictions</vt:lpstr>
      <vt:lpstr>EULA  - Ownership</vt:lpstr>
      <vt:lpstr>EULA  - Warenty</vt:lpstr>
      <vt:lpstr>EULA  - Limitations of Liability</vt:lpstr>
      <vt:lpstr>How Much Pirated Content There Is?</vt:lpstr>
      <vt:lpstr>Types of Software Piracy </vt:lpstr>
      <vt:lpstr>BitTorrent</vt:lpstr>
      <vt:lpstr>Software Cracking</vt:lpstr>
      <vt:lpstr>Why unlicensed software is bad?</vt:lpstr>
      <vt:lpstr>References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Nenad Medvidovic</cp:lastModifiedBy>
  <cp:revision>583</cp:revision>
  <dcterms:created xsi:type="dcterms:W3CDTF">2020-04-07T22:17:30Z</dcterms:created>
  <dcterms:modified xsi:type="dcterms:W3CDTF">2020-04-08T16:24:28Z</dcterms:modified>
</cp:coreProperties>
</file>