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9E0E8-5A4B-BE4B-894F-DCD796FAA06E}" type="datetimeFigureOut">
              <a:rPr lang="en-US" smtClean="0"/>
              <a:t>3/2/20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43693-A762-1544-AFC8-3023AEC89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0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D8746-A710-A54F-B93E-9D31399FA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B95FB-6917-0A46-9274-02A0BB11D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6C1E-9A30-CF40-9730-BE308CDD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912D7-922F-DE4F-8742-0630E783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FEEE9-6885-334C-92BF-ECDEB7E97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5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C377-CEBF-894D-8DCB-6DDA1426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46162-0431-5349-A063-2C833C9CE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0BCF8-0530-C84B-9A5E-2DAF848C5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138F3-DD49-964F-AE5D-B423FC110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BC433-0A0F-F940-B6F5-5E0E6D0D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5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59727A-EC28-584D-9B65-7F66A0104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87E36-743A-7F44-80E6-FA6BB1529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9DD2E-D142-0D4B-923A-1E910AB8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4955A-BD09-1144-A1EC-F169BA3D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F2CA7-66BB-5F4F-B252-00215A9B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5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799B4-0B46-1C44-80B0-90D9EE4D7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D85F9-66FF-E84E-AEE2-DF2B9E092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15782-26A3-E64E-8D40-08BE07CD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989EE-8702-0A4B-8F7F-2504C22F2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6AD7B-9213-E44F-8E25-C902CB46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0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9D30-35BF-254A-BA84-20D5E7CB7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252F1-5C9F-804D-A213-A05ACB698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DD3D7-6429-984D-8BC4-59213F35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48439-F085-774A-BDDB-8212AA6A2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8DC7A-FAC6-E34B-B6EC-87FE6F86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9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1DD0-AE8C-BD40-BADC-D3088644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2C74B-5ADD-DB41-9AE1-D693B06D7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CFA1E-FCA0-9C4A-BD32-C7EDA119E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5D6BD-AEA9-6048-9C37-26218FCA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69E70-D6D9-FC4C-B56D-BE3413C1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F95E7-A8E4-954E-96AE-E52E8BCA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2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4850-DF3A-A943-8716-E65B8B63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323EE-BA49-E94E-85CB-F9F570A95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BE14A-011C-E643-B6B1-834EFA3EC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2FB6E7-7D11-AB41-ACF9-1F21587FF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2A870E-1840-F64A-8FA0-C5A3E2158E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CFE00-5E8E-C446-BA5C-F1730590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3E58D3-7A70-AE46-AD66-6E85FEE9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69F3C2-0ED8-464C-8C86-93767BEE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9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E9055-28A1-8D41-B960-C024F0E5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18E1D6-55EE-AE4D-93A8-AEC24CC3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E454E-9388-B942-B568-BBEB46FF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80127-F130-3D4D-BFB7-510C5E8AE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8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3F32BD-4EB4-0246-92F4-EA6663B4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20716A-DC20-3049-94DB-27DB76FC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31698-9598-4543-9D74-52E27F9B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0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6C43-EAC9-3B4F-9361-2F23D911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5532F-E965-A847-BA0D-B42BF80B6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855EF-9AE0-8B42-91AD-CDFA425FF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4FACB-C895-9D41-876D-A517E7F76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F8BD4-9499-184A-9C4A-37CAD284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E0361F-6B1B-3546-AC1F-43856F25F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8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91209-025C-1243-9CD2-4AFE79D91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FCEC35-DC11-8346-8870-923912173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5FC91-0BE8-AF4F-8FD9-06AE6441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A62A7-7F17-2644-9914-05A152150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DD78F-E519-1C49-8BE7-619BCF8C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AB518-5CEE-BD41-9735-B839E2EF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5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6F4892-C782-3B45-A679-13D8B265B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441C2-A6F8-6C4D-8504-74188F62A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0F9C1-6285-7443-8C89-02C02C0B0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7C83-4A2A-3F48-9FFB-6D050DE38237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63D5D-CA42-4743-AFBA-B714F1F37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C0AC8-71B6-804A-9976-520801EE4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F782-525E-CA4F-A419-17E9E58A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9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eno@usc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neno@us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C08D-BDFA-0D43-879C-9E8540894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CSci699 </a:t>
            </a:r>
            <a:br>
              <a:rPr lang="en-US" dirty="0"/>
            </a:br>
            <a:r>
              <a:rPr lang="en-US" i="1" dirty="0"/>
              <a:t>Software Forensics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56BA5-F5CA-D14B-9AF2-710B5E0F22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3000" dirty="0"/>
              <a:t>Class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1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22994-45C2-114D-9E79-A9298218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Software 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27C4-0BA8-414E-BCA5-9688D4761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30 minutes</a:t>
            </a:r>
          </a:p>
          <a:p>
            <a:r>
              <a:rPr lang="en-US" dirty="0"/>
              <a:t>Analysis of a software forensics topic</a:t>
            </a:r>
          </a:p>
          <a:p>
            <a:r>
              <a:rPr lang="en-US" dirty="0"/>
              <a:t>Must involve external research</a:t>
            </a:r>
          </a:p>
          <a:p>
            <a:r>
              <a:rPr lang="en-US" dirty="0"/>
              <a:t>Presentation in class</a:t>
            </a:r>
          </a:p>
        </p:txBody>
      </p:sp>
    </p:spTree>
    <p:extLst>
      <p:ext uri="{BB962C8B-B14F-4D97-AF65-F5344CB8AC3E}">
        <p14:creationId xmlns:p14="http://schemas.microsoft.com/office/powerpoint/2010/main" val="116043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11E9-7084-6D42-9CBF-3A5428D9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C9C89-75BD-2C46-8865-DE195E134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770"/>
            <a:ext cx="10515600" cy="4800599"/>
          </a:xfrm>
        </p:spPr>
        <p:txBody>
          <a:bodyPr>
            <a:normAutofit/>
          </a:bodyPr>
          <a:lstStyle/>
          <a:p>
            <a:r>
              <a:rPr lang="en-US" dirty="0"/>
              <a:t>Can be any forensics-related research topic</a:t>
            </a:r>
          </a:p>
          <a:p>
            <a:pPr lvl="1"/>
            <a:r>
              <a:rPr lang="en-US" dirty="0"/>
              <a:t>Except a topic that conveniently matches your class project </a:t>
            </a:r>
            <a:r>
              <a:rPr lang="en-US" dirty="0">
                <a:sym typeface="Wingdings" pitchFamily="2" charset="2"/>
              </a:rPr>
              <a:t></a:t>
            </a:r>
            <a:br>
              <a:rPr lang="en-US" dirty="0">
                <a:sym typeface="Wingdings" pitchFamily="2" charset="2"/>
              </a:rPr>
            </a:br>
            <a:endParaRPr lang="en-US" dirty="0"/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A novel/interesting static-analysis technique or related suite of techniques</a:t>
            </a:r>
          </a:p>
          <a:p>
            <a:pPr lvl="1"/>
            <a:r>
              <a:rPr lang="en-US" dirty="0"/>
              <a:t>A security vulnerability or malware detection technique or suite of techniques</a:t>
            </a:r>
          </a:p>
          <a:p>
            <a:pPr lvl="1"/>
            <a:r>
              <a:rPr lang="en-US" dirty="0"/>
              <a:t>An in-depth analysis of a software IP dispute</a:t>
            </a:r>
          </a:p>
          <a:p>
            <a:pPr lvl="1"/>
            <a:r>
              <a:rPr lang="en-US" dirty="0"/>
              <a:t>An effective use of forensics tools to solve a real-world problem</a:t>
            </a:r>
          </a:p>
          <a:p>
            <a:pPr lvl="1"/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Selected topics to be sent to </a:t>
            </a:r>
            <a:r>
              <a:rPr lang="en-US" dirty="0">
                <a:hlinkClick r:id="rId2"/>
              </a:rPr>
              <a:t>neno@usc.edu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by Friday March 6, at 11:59:59pm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8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5174C-4CEE-F242-A2FD-95CA1D5E8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045"/>
          </a:xfrm>
        </p:spPr>
        <p:txBody>
          <a:bodyPr/>
          <a:lstStyle/>
          <a:p>
            <a:r>
              <a:rPr lang="en-US" dirty="0"/>
              <a:t>External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6EE8F-0956-294B-B874-36C5F2AEB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20"/>
            <a:ext cx="10515600" cy="4777739"/>
          </a:xfrm>
        </p:spPr>
        <p:txBody>
          <a:bodyPr>
            <a:normAutofit/>
          </a:bodyPr>
          <a:lstStyle/>
          <a:p>
            <a:r>
              <a:rPr lang="en-US" dirty="0"/>
              <a:t>Publications</a:t>
            </a:r>
          </a:p>
          <a:p>
            <a:r>
              <a:rPr lang="en-US" dirty="0"/>
              <a:t>Patents</a:t>
            </a:r>
          </a:p>
          <a:p>
            <a:r>
              <a:rPr lang="en-US" dirty="0"/>
              <a:t>Popular literature</a:t>
            </a:r>
          </a:p>
          <a:p>
            <a:r>
              <a:rPr lang="en-US" dirty="0"/>
              <a:t>Blogs</a:t>
            </a:r>
          </a:p>
          <a:p>
            <a:r>
              <a:rPr lang="en-US" dirty="0"/>
              <a:t>Tool descriptions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Must assign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At least one reading to the class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At least one week before the presentation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If the topic involves patents, a reading must be in addition to the patents</a:t>
            </a:r>
          </a:p>
        </p:txBody>
      </p:sp>
    </p:spTree>
    <p:extLst>
      <p:ext uri="{BB962C8B-B14F-4D97-AF65-F5344CB8AC3E}">
        <p14:creationId xmlns:p14="http://schemas.microsoft.com/office/powerpoint/2010/main" val="150119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591D-238F-884C-9760-1481EC7B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87D2E-E9C8-2C47-9FD3-971B5D4A9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take place on April 1, 6, 8 </a:t>
            </a:r>
          </a:p>
          <a:p>
            <a:r>
              <a:rPr lang="en-US" dirty="0"/>
              <a:t>Two slots per class</a:t>
            </a:r>
            <a:r>
              <a:rPr lang="en-US" baseline="30000" dirty="0"/>
              <a:t>*</a:t>
            </a:r>
          </a:p>
          <a:p>
            <a:r>
              <a:rPr lang="en-US" dirty="0"/>
              <a:t>FCFS by email to </a:t>
            </a:r>
            <a:r>
              <a:rPr lang="en-US" dirty="0">
                <a:hlinkClick r:id="rId2"/>
              </a:rPr>
              <a:t>neno@usc.edu</a:t>
            </a:r>
            <a:endParaRPr lang="en-US" dirty="0"/>
          </a:p>
          <a:p>
            <a:r>
              <a:rPr lang="en-US" dirty="0"/>
              <a:t>30-minute presentation</a:t>
            </a:r>
          </a:p>
          <a:p>
            <a:r>
              <a:rPr lang="en-US" dirty="0"/>
              <a:t>Does not include discussion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007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177</Words>
  <Application>Microsoft Macintosh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CSci699  Software Forensics</vt:lpstr>
      <vt:lpstr>Different Types of Software IP</vt:lpstr>
      <vt:lpstr>Presentation Topics</vt:lpstr>
      <vt:lpstr>External Research</vt:lpstr>
      <vt:lpstr>Class Presentations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CSci699  Software Forensics</dc:title>
  <dc:creator>Nenad Medvidovic</dc:creator>
  <cp:lastModifiedBy>Nenad Medvidovic</cp:lastModifiedBy>
  <cp:revision>47</cp:revision>
  <dcterms:created xsi:type="dcterms:W3CDTF">2020-01-13T02:16:31Z</dcterms:created>
  <dcterms:modified xsi:type="dcterms:W3CDTF">2020-03-03T02:47:11Z</dcterms:modified>
</cp:coreProperties>
</file>