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6" r:id="rId2"/>
    <p:sldId id="257" r:id="rId3"/>
    <p:sldId id="270" r:id="rId4"/>
    <p:sldId id="271" r:id="rId5"/>
    <p:sldId id="258" r:id="rId6"/>
    <p:sldId id="308" r:id="rId7"/>
    <p:sldId id="272" r:id="rId8"/>
    <p:sldId id="269" r:id="rId9"/>
    <p:sldId id="273" r:id="rId10"/>
    <p:sldId id="274" r:id="rId11"/>
    <p:sldId id="275" r:id="rId12"/>
    <p:sldId id="276" r:id="rId13"/>
    <p:sldId id="277" r:id="rId14"/>
    <p:sldId id="278" r:id="rId15"/>
    <p:sldId id="259" r:id="rId16"/>
    <p:sldId id="260" r:id="rId17"/>
    <p:sldId id="282" r:id="rId18"/>
    <p:sldId id="283" r:id="rId19"/>
    <p:sldId id="286" r:id="rId20"/>
    <p:sldId id="284" r:id="rId21"/>
    <p:sldId id="261" r:id="rId22"/>
    <p:sldId id="262" r:id="rId23"/>
    <p:sldId id="279" r:id="rId24"/>
    <p:sldId id="285" r:id="rId25"/>
    <p:sldId id="265" r:id="rId26"/>
    <p:sldId id="281" r:id="rId27"/>
    <p:sldId id="280" r:id="rId28"/>
    <p:sldId id="266" r:id="rId29"/>
    <p:sldId id="288" r:id="rId30"/>
    <p:sldId id="300" r:id="rId31"/>
    <p:sldId id="289" r:id="rId32"/>
    <p:sldId id="287" r:id="rId33"/>
    <p:sldId id="290" r:id="rId34"/>
    <p:sldId id="299" r:id="rId35"/>
    <p:sldId id="292" r:id="rId36"/>
    <p:sldId id="291" r:id="rId37"/>
    <p:sldId id="293" r:id="rId38"/>
    <p:sldId id="295" r:id="rId39"/>
    <p:sldId id="296" r:id="rId40"/>
    <p:sldId id="297" r:id="rId41"/>
    <p:sldId id="294" r:id="rId42"/>
    <p:sldId id="298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9" r:id="rId5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96" y="3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15.png"/><Relationship Id="rId7" Type="http://schemas.openxmlformats.org/officeDocument/2006/relationships/image" Target="../media/image17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14.png"/><Relationship Id="rId6" Type="http://schemas.openxmlformats.org/officeDocument/2006/relationships/image" Target="../media/image7.svg"/><Relationship Id="rId11" Type="http://schemas.openxmlformats.org/officeDocument/2006/relationships/image" Target="../media/image19.png"/><Relationship Id="rId5" Type="http://schemas.openxmlformats.org/officeDocument/2006/relationships/image" Target="../media/image1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4901C1-1983-494F-9132-D59DF47359D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99E10B0-2127-4F97-B37B-839D810D5A14}">
      <dgm:prSet/>
      <dgm:spPr/>
      <dgm:t>
        <a:bodyPr/>
        <a:lstStyle/>
        <a:p>
          <a:r>
            <a:rPr lang="en-US"/>
            <a:t>Elicitation</a:t>
          </a:r>
        </a:p>
      </dgm:t>
    </dgm:pt>
    <dgm:pt modelId="{8742FBF6-9AE1-47C2-A468-8D6439246B27}" type="parTrans" cxnId="{32D581D1-925B-420C-B200-E6A4D7887F4C}">
      <dgm:prSet/>
      <dgm:spPr/>
      <dgm:t>
        <a:bodyPr/>
        <a:lstStyle/>
        <a:p>
          <a:endParaRPr lang="en-US"/>
        </a:p>
      </dgm:t>
    </dgm:pt>
    <dgm:pt modelId="{2AF8F91B-C089-4A23-A1D6-8E92F0F0982E}" type="sibTrans" cxnId="{32D581D1-925B-420C-B200-E6A4D7887F4C}">
      <dgm:prSet/>
      <dgm:spPr/>
      <dgm:t>
        <a:bodyPr/>
        <a:lstStyle/>
        <a:p>
          <a:endParaRPr lang="en-US"/>
        </a:p>
      </dgm:t>
    </dgm:pt>
    <dgm:pt modelId="{64784A2B-87E9-40EB-A2B9-E2D68880D95F}">
      <dgm:prSet/>
      <dgm:spPr/>
      <dgm:t>
        <a:bodyPr/>
        <a:lstStyle/>
        <a:p>
          <a:r>
            <a:rPr lang="en-US"/>
            <a:t>Analysis</a:t>
          </a:r>
        </a:p>
      </dgm:t>
    </dgm:pt>
    <dgm:pt modelId="{83CD5E46-0334-4C95-8174-DD6E7359FAF0}" type="parTrans" cxnId="{DD3CC871-889B-4C77-8143-FF18634BE458}">
      <dgm:prSet/>
      <dgm:spPr/>
      <dgm:t>
        <a:bodyPr/>
        <a:lstStyle/>
        <a:p>
          <a:endParaRPr lang="en-US"/>
        </a:p>
      </dgm:t>
    </dgm:pt>
    <dgm:pt modelId="{F3D63AEE-ED86-4530-ADF7-E111EBA61D41}" type="sibTrans" cxnId="{DD3CC871-889B-4C77-8143-FF18634BE458}">
      <dgm:prSet/>
      <dgm:spPr/>
      <dgm:t>
        <a:bodyPr/>
        <a:lstStyle/>
        <a:p>
          <a:endParaRPr lang="en-US"/>
        </a:p>
      </dgm:t>
    </dgm:pt>
    <dgm:pt modelId="{A9806749-A8BA-4BAB-B383-3881485CAC79}">
      <dgm:prSet/>
      <dgm:spPr/>
      <dgm:t>
        <a:bodyPr/>
        <a:lstStyle/>
        <a:p>
          <a:r>
            <a:rPr lang="en-US"/>
            <a:t>Documentation</a:t>
          </a:r>
        </a:p>
      </dgm:t>
    </dgm:pt>
    <dgm:pt modelId="{CCAA2E53-9C5C-42C6-A376-BA89F9449F82}" type="parTrans" cxnId="{97F13D12-DD35-4662-99AF-CBECF6BE98C6}">
      <dgm:prSet/>
      <dgm:spPr/>
      <dgm:t>
        <a:bodyPr/>
        <a:lstStyle/>
        <a:p>
          <a:endParaRPr lang="en-US"/>
        </a:p>
      </dgm:t>
    </dgm:pt>
    <dgm:pt modelId="{705DFCCA-4D00-49C7-B6BD-31ACC7AAD3D4}" type="sibTrans" cxnId="{97F13D12-DD35-4662-99AF-CBECF6BE98C6}">
      <dgm:prSet/>
      <dgm:spPr/>
      <dgm:t>
        <a:bodyPr/>
        <a:lstStyle/>
        <a:p>
          <a:endParaRPr lang="en-US"/>
        </a:p>
      </dgm:t>
    </dgm:pt>
    <dgm:pt modelId="{AC723256-624C-4020-8DF6-8ACD086B35A1}">
      <dgm:prSet/>
      <dgm:spPr/>
      <dgm:t>
        <a:bodyPr/>
        <a:lstStyle/>
        <a:p>
          <a:r>
            <a:rPr lang="en-US"/>
            <a:t>Quality assurance</a:t>
          </a:r>
        </a:p>
      </dgm:t>
    </dgm:pt>
    <dgm:pt modelId="{ABFE2B6E-EFC0-4DC4-923F-D8E436C63FD4}" type="parTrans" cxnId="{E228F35C-FFD4-4ACD-BEF8-049EC0FE53AC}">
      <dgm:prSet/>
      <dgm:spPr/>
      <dgm:t>
        <a:bodyPr/>
        <a:lstStyle/>
        <a:p>
          <a:endParaRPr lang="en-US"/>
        </a:p>
      </dgm:t>
    </dgm:pt>
    <dgm:pt modelId="{7CEE05BD-7398-40EA-BE0D-E82CCDFBB42F}" type="sibTrans" cxnId="{E228F35C-FFD4-4ACD-BEF8-049EC0FE53AC}">
      <dgm:prSet/>
      <dgm:spPr/>
      <dgm:t>
        <a:bodyPr/>
        <a:lstStyle/>
        <a:p>
          <a:endParaRPr lang="en-US"/>
        </a:p>
      </dgm:t>
    </dgm:pt>
    <dgm:pt modelId="{897D4106-74DD-4CF2-86FE-9E414A28DF73}">
      <dgm:prSet/>
      <dgm:spPr/>
      <dgm:t>
        <a:bodyPr/>
        <a:lstStyle/>
        <a:p>
          <a:r>
            <a:rPr lang="en-US"/>
            <a:t>Management &amp; evolution</a:t>
          </a:r>
        </a:p>
      </dgm:t>
    </dgm:pt>
    <dgm:pt modelId="{A74B1059-0DFD-42BE-A087-5F1E0DFBEA5E}" type="parTrans" cxnId="{307DAC6C-7A36-428B-8D3A-822684C5BA06}">
      <dgm:prSet/>
      <dgm:spPr/>
      <dgm:t>
        <a:bodyPr/>
        <a:lstStyle/>
        <a:p>
          <a:endParaRPr lang="en-US"/>
        </a:p>
      </dgm:t>
    </dgm:pt>
    <dgm:pt modelId="{CC9EBD21-0FB0-4D48-B6C4-9A83B6EC9D73}" type="sibTrans" cxnId="{307DAC6C-7A36-428B-8D3A-822684C5BA06}">
      <dgm:prSet/>
      <dgm:spPr/>
      <dgm:t>
        <a:bodyPr/>
        <a:lstStyle/>
        <a:p>
          <a:endParaRPr lang="en-US"/>
        </a:p>
      </dgm:t>
    </dgm:pt>
    <dgm:pt modelId="{3B1B398A-FABC-4A54-90D4-1E73E0027669}" type="pres">
      <dgm:prSet presAssocID="{B74901C1-1983-494F-9132-D59DF47359D3}" presName="linear" presStyleCnt="0">
        <dgm:presLayoutVars>
          <dgm:animLvl val="lvl"/>
          <dgm:resizeHandles val="exact"/>
        </dgm:presLayoutVars>
      </dgm:prSet>
      <dgm:spPr/>
    </dgm:pt>
    <dgm:pt modelId="{EA1C926F-FFC5-4F62-915E-F31BB23BF585}" type="pres">
      <dgm:prSet presAssocID="{699E10B0-2127-4F97-B37B-839D810D5A14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2EBA888-E6A3-417F-B3FA-B436612EF40F}" type="pres">
      <dgm:prSet presAssocID="{2AF8F91B-C089-4A23-A1D6-8E92F0F0982E}" presName="spacer" presStyleCnt="0"/>
      <dgm:spPr/>
    </dgm:pt>
    <dgm:pt modelId="{1D0DC881-3CDA-4955-9787-14798E79910C}" type="pres">
      <dgm:prSet presAssocID="{64784A2B-87E9-40EB-A2B9-E2D68880D95F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D47139D-0B76-4FC7-9EEB-5CEC30D1D1C3}" type="pres">
      <dgm:prSet presAssocID="{F3D63AEE-ED86-4530-ADF7-E111EBA61D41}" presName="spacer" presStyleCnt="0"/>
      <dgm:spPr/>
    </dgm:pt>
    <dgm:pt modelId="{90208814-BE45-4524-B30B-8953B0E204B2}" type="pres">
      <dgm:prSet presAssocID="{A9806749-A8BA-4BAB-B383-3881485CAC79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6D8DFE2A-F6CE-438D-BAB3-478572AD1E36}" type="pres">
      <dgm:prSet presAssocID="{705DFCCA-4D00-49C7-B6BD-31ACC7AAD3D4}" presName="spacer" presStyleCnt="0"/>
      <dgm:spPr/>
    </dgm:pt>
    <dgm:pt modelId="{A9665F7C-AA15-4279-875D-C14228B12591}" type="pres">
      <dgm:prSet presAssocID="{AC723256-624C-4020-8DF6-8ACD086B35A1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735B2D06-8729-4FA5-9FCE-760955333F8C}" type="pres">
      <dgm:prSet presAssocID="{7CEE05BD-7398-40EA-BE0D-E82CCDFBB42F}" presName="spacer" presStyleCnt="0"/>
      <dgm:spPr/>
    </dgm:pt>
    <dgm:pt modelId="{95148039-D6A5-4380-B7C7-0EE7492E3C9B}" type="pres">
      <dgm:prSet presAssocID="{897D4106-74DD-4CF2-86FE-9E414A28DF73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97F13D12-DD35-4662-99AF-CBECF6BE98C6}" srcId="{B74901C1-1983-494F-9132-D59DF47359D3}" destId="{A9806749-A8BA-4BAB-B383-3881485CAC79}" srcOrd="2" destOrd="0" parTransId="{CCAA2E53-9C5C-42C6-A376-BA89F9449F82}" sibTransId="{705DFCCA-4D00-49C7-B6BD-31ACC7AAD3D4}"/>
    <dgm:cxn modelId="{4961451D-0AAB-44CB-9E83-C6E5543917C8}" type="presOf" srcId="{AC723256-624C-4020-8DF6-8ACD086B35A1}" destId="{A9665F7C-AA15-4279-875D-C14228B12591}" srcOrd="0" destOrd="0" presId="urn:microsoft.com/office/officeart/2005/8/layout/vList2"/>
    <dgm:cxn modelId="{E228F35C-FFD4-4ACD-BEF8-049EC0FE53AC}" srcId="{B74901C1-1983-494F-9132-D59DF47359D3}" destId="{AC723256-624C-4020-8DF6-8ACD086B35A1}" srcOrd="3" destOrd="0" parTransId="{ABFE2B6E-EFC0-4DC4-923F-D8E436C63FD4}" sibTransId="{7CEE05BD-7398-40EA-BE0D-E82CCDFBB42F}"/>
    <dgm:cxn modelId="{A3C47C4B-0F98-4394-85A0-3A5CB4CE3125}" type="presOf" srcId="{699E10B0-2127-4F97-B37B-839D810D5A14}" destId="{EA1C926F-FFC5-4F62-915E-F31BB23BF585}" srcOrd="0" destOrd="0" presId="urn:microsoft.com/office/officeart/2005/8/layout/vList2"/>
    <dgm:cxn modelId="{307DAC6C-7A36-428B-8D3A-822684C5BA06}" srcId="{B74901C1-1983-494F-9132-D59DF47359D3}" destId="{897D4106-74DD-4CF2-86FE-9E414A28DF73}" srcOrd="4" destOrd="0" parTransId="{A74B1059-0DFD-42BE-A087-5F1E0DFBEA5E}" sibTransId="{CC9EBD21-0FB0-4D48-B6C4-9A83B6EC9D73}"/>
    <dgm:cxn modelId="{DD3CC871-889B-4C77-8143-FF18634BE458}" srcId="{B74901C1-1983-494F-9132-D59DF47359D3}" destId="{64784A2B-87E9-40EB-A2B9-E2D68880D95F}" srcOrd="1" destOrd="0" parTransId="{83CD5E46-0334-4C95-8174-DD6E7359FAF0}" sibTransId="{F3D63AEE-ED86-4530-ADF7-E111EBA61D41}"/>
    <dgm:cxn modelId="{918B248C-1340-4814-881F-5CB4F27F997D}" type="presOf" srcId="{B74901C1-1983-494F-9132-D59DF47359D3}" destId="{3B1B398A-FABC-4A54-90D4-1E73E0027669}" srcOrd="0" destOrd="0" presId="urn:microsoft.com/office/officeart/2005/8/layout/vList2"/>
    <dgm:cxn modelId="{AE141BAB-0ECB-487E-93DE-55F6E8BCFAB3}" type="presOf" srcId="{64784A2B-87E9-40EB-A2B9-E2D68880D95F}" destId="{1D0DC881-3CDA-4955-9787-14798E79910C}" srcOrd="0" destOrd="0" presId="urn:microsoft.com/office/officeart/2005/8/layout/vList2"/>
    <dgm:cxn modelId="{408B7EB1-F8D4-46B7-80F2-0D486894A754}" type="presOf" srcId="{A9806749-A8BA-4BAB-B383-3881485CAC79}" destId="{90208814-BE45-4524-B30B-8953B0E204B2}" srcOrd="0" destOrd="0" presId="urn:microsoft.com/office/officeart/2005/8/layout/vList2"/>
    <dgm:cxn modelId="{42B840D0-AE7C-4406-95AA-DECE5F802B1B}" type="presOf" srcId="{897D4106-74DD-4CF2-86FE-9E414A28DF73}" destId="{95148039-D6A5-4380-B7C7-0EE7492E3C9B}" srcOrd="0" destOrd="0" presId="urn:microsoft.com/office/officeart/2005/8/layout/vList2"/>
    <dgm:cxn modelId="{32D581D1-925B-420C-B200-E6A4D7887F4C}" srcId="{B74901C1-1983-494F-9132-D59DF47359D3}" destId="{699E10B0-2127-4F97-B37B-839D810D5A14}" srcOrd="0" destOrd="0" parTransId="{8742FBF6-9AE1-47C2-A468-8D6439246B27}" sibTransId="{2AF8F91B-C089-4A23-A1D6-8E92F0F0982E}"/>
    <dgm:cxn modelId="{AB1C5202-F886-48F4-ACF8-4DD8F372CAA0}" type="presParOf" srcId="{3B1B398A-FABC-4A54-90D4-1E73E0027669}" destId="{EA1C926F-FFC5-4F62-915E-F31BB23BF585}" srcOrd="0" destOrd="0" presId="urn:microsoft.com/office/officeart/2005/8/layout/vList2"/>
    <dgm:cxn modelId="{0D1CA1EA-029D-408D-BC3F-4E4324D189A9}" type="presParOf" srcId="{3B1B398A-FABC-4A54-90D4-1E73E0027669}" destId="{D2EBA888-E6A3-417F-B3FA-B436612EF40F}" srcOrd="1" destOrd="0" presId="urn:microsoft.com/office/officeart/2005/8/layout/vList2"/>
    <dgm:cxn modelId="{816AEE21-4FC1-4468-892C-C193055EC423}" type="presParOf" srcId="{3B1B398A-FABC-4A54-90D4-1E73E0027669}" destId="{1D0DC881-3CDA-4955-9787-14798E79910C}" srcOrd="2" destOrd="0" presId="urn:microsoft.com/office/officeart/2005/8/layout/vList2"/>
    <dgm:cxn modelId="{BDD04BF4-A27A-4C85-B4D4-A020B3E4EBAA}" type="presParOf" srcId="{3B1B398A-FABC-4A54-90D4-1E73E0027669}" destId="{1D47139D-0B76-4FC7-9EEB-5CEC30D1D1C3}" srcOrd="3" destOrd="0" presId="urn:microsoft.com/office/officeart/2005/8/layout/vList2"/>
    <dgm:cxn modelId="{1435904F-C053-4218-BBBA-D25332DC8773}" type="presParOf" srcId="{3B1B398A-FABC-4A54-90D4-1E73E0027669}" destId="{90208814-BE45-4524-B30B-8953B0E204B2}" srcOrd="4" destOrd="0" presId="urn:microsoft.com/office/officeart/2005/8/layout/vList2"/>
    <dgm:cxn modelId="{20B50C00-5FD9-484F-9557-530F353D590B}" type="presParOf" srcId="{3B1B398A-FABC-4A54-90D4-1E73E0027669}" destId="{6D8DFE2A-F6CE-438D-BAB3-478572AD1E36}" srcOrd="5" destOrd="0" presId="urn:microsoft.com/office/officeart/2005/8/layout/vList2"/>
    <dgm:cxn modelId="{4E2EAB41-58E6-4D4B-927F-6A420165CE8F}" type="presParOf" srcId="{3B1B398A-FABC-4A54-90D4-1E73E0027669}" destId="{A9665F7C-AA15-4279-875D-C14228B12591}" srcOrd="6" destOrd="0" presId="urn:microsoft.com/office/officeart/2005/8/layout/vList2"/>
    <dgm:cxn modelId="{DC4F72F9-4C76-4461-B798-2BA656FB12D9}" type="presParOf" srcId="{3B1B398A-FABC-4A54-90D4-1E73E0027669}" destId="{735B2D06-8729-4FA5-9FCE-760955333F8C}" srcOrd="7" destOrd="0" presId="urn:microsoft.com/office/officeart/2005/8/layout/vList2"/>
    <dgm:cxn modelId="{C35190C8-F9BF-4781-A534-11C376D8F84B}" type="presParOf" srcId="{3B1B398A-FABC-4A54-90D4-1E73E0027669}" destId="{95148039-D6A5-4380-B7C7-0EE7492E3C9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D9EAAA-5710-40A6-BF17-FFAAE315DD3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18E5AA85-861C-40B3-A9CD-EC4088150DE3}">
      <dgm:prSet/>
      <dgm:spPr/>
      <dgm:t>
        <a:bodyPr/>
        <a:lstStyle/>
        <a:p>
          <a:r>
            <a:rPr lang="en-US"/>
            <a:t>Users</a:t>
          </a:r>
        </a:p>
      </dgm:t>
    </dgm:pt>
    <dgm:pt modelId="{9BE84144-6611-4758-8A70-8EB4FD9245CF}" type="parTrans" cxnId="{2E29AEBD-84A2-49C7-8FAE-E34360CC7BEA}">
      <dgm:prSet/>
      <dgm:spPr/>
      <dgm:t>
        <a:bodyPr/>
        <a:lstStyle/>
        <a:p>
          <a:endParaRPr lang="en-US"/>
        </a:p>
      </dgm:t>
    </dgm:pt>
    <dgm:pt modelId="{2E0DD82A-236D-4E41-A543-3B0A2E3E8B4D}" type="sibTrans" cxnId="{2E29AEBD-84A2-49C7-8FAE-E34360CC7BEA}">
      <dgm:prSet/>
      <dgm:spPr/>
      <dgm:t>
        <a:bodyPr/>
        <a:lstStyle/>
        <a:p>
          <a:endParaRPr lang="en-US"/>
        </a:p>
      </dgm:t>
    </dgm:pt>
    <dgm:pt modelId="{83A74918-1E0E-4107-8597-362BFA576822}">
      <dgm:prSet/>
      <dgm:spPr/>
      <dgm:t>
        <a:bodyPr/>
        <a:lstStyle/>
        <a:p>
          <a:r>
            <a:rPr lang="en-US"/>
            <a:t>Customers, clients, and sponsors (those who have commissioned and/or will pay for the system)</a:t>
          </a:r>
        </a:p>
      </dgm:t>
    </dgm:pt>
    <dgm:pt modelId="{7C274E2B-037A-47AA-9560-8B4166602FB7}" type="parTrans" cxnId="{CCF50BF9-2A84-4054-9E01-FF8AF03B3E26}">
      <dgm:prSet/>
      <dgm:spPr/>
      <dgm:t>
        <a:bodyPr/>
        <a:lstStyle/>
        <a:p>
          <a:endParaRPr lang="en-US"/>
        </a:p>
      </dgm:t>
    </dgm:pt>
    <dgm:pt modelId="{1D0DA584-E073-43BF-AF40-4EDCD013CB0D}" type="sibTrans" cxnId="{CCF50BF9-2A84-4054-9E01-FF8AF03B3E26}">
      <dgm:prSet/>
      <dgm:spPr/>
      <dgm:t>
        <a:bodyPr/>
        <a:lstStyle/>
        <a:p>
          <a:endParaRPr lang="en-US"/>
        </a:p>
      </dgm:t>
    </dgm:pt>
    <dgm:pt modelId="{C552C146-9E2A-414A-9755-1162BCD555DB}">
      <dgm:prSet/>
      <dgm:spPr/>
      <dgm:t>
        <a:bodyPr/>
        <a:lstStyle/>
        <a:p>
          <a:r>
            <a:rPr lang="en-US"/>
            <a:t>All responsible engineering and technical persons (e.g., systems, development, test, maintenance)</a:t>
          </a:r>
        </a:p>
      </dgm:t>
    </dgm:pt>
    <dgm:pt modelId="{634EA503-631F-4C2A-803F-1728405D4DAA}" type="parTrans" cxnId="{9CE8D074-8C11-47C1-8729-349EDFFC65D1}">
      <dgm:prSet/>
      <dgm:spPr/>
      <dgm:t>
        <a:bodyPr/>
        <a:lstStyle/>
        <a:p>
          <a:endParaRPr lang="en-US"/>
        </a:p>
      </dgm:t>
    </dgm:pt>
    <dgm:pt modelId="{1254B5B5-16EA-4165-B484-97F85A88577F}" type="sibTrans" cxnId="{9CE8D074-8C11-47C1-8729-349EDFFC65D1}">
      <dgm:prSet/>
      <dgm:spPr/>
      <dgm:t>
        <a:bodyPr/>
        <a:lstStyle/>
        <a:p>
          <a:endParaRPr lang="en-US"/>
        </a:p>
      </dgm:t>
    </dgm:pt>
    <dgm:pt modelId="{1673E1BD-ED92-40E8-B438-9772701B7811}">
      <dgm:prSet/>
      <dgm:spPr/>
      <dgm:t>
        <a:bodyPr/>
        <a:lstStyle/>
        <a:p>
          <a:r>
            <a:rPr lang="en-US"/>
            <a:t>Regulators (typically, government agencies at various levels)</a:t>
          </a:r>
        </a:p>
      </dgm:t>
    </dgm:pt>
    <dgm:pt modelId="{9421A835-A171-4D2E-B116-31DA60277C49}" type="parTrans" cxnId="{B599EFDB-F66D-45AB-855F-6AC8A879009C}">
      <dgm:prSet/>
      <dgm:spPr/>
      <dgm:t>
        <a:bodyPr/>
        <a:lstStyle/>
        <a:p>
          <a:endParaRPr lang="en-US"/>
        </a:p>
      </dgm:t>
    </dgm:pt>
    <dgm:pt modelId="{DB995BB2-E423-4BF3-866D-33027E84BB15}" type="sibTrans" cxnId="{B599EFDB-F66D-45AB-855F-6AC8A879009C}">
      <dgm:prSet/>
      <dgm:spPr/>
      <dgm:t>
        <a:bodyPr/>
        <a:lstStyle/>
        <a:p>
          <a:endParaRPr lang="en-US"/>
        </a:p>
      </dgm:t>
    </dgm:pt>
    <dgm:pt modelId="{1866BD69-3D2C-4393-A5BE-471556ADE446}">
      <dgm:prSet/>
      <dgm:spPr/>
      <dgm:t>
        <a:bodyPr/>
        <a:lstStyle/>
        <a:p>
          <a:r>
            <a:rPr lang="en-US"/>
            <a:t>Third parties that have an interest in the system but no direct regulatory authority (e.g., standards organizations, users groups)</a:t>
          </a:r>
        </a:p>
      </dgm:t>
    </dgm:pt>
    <dgm:pt modelId="{01D43D91-16D4-45BE-9775-4816EBADEDCA}" type="parTrans" cxnId="{53FC2CE2-965F-412E-AA61-229D06D1F178}">
      <dgm:prSet/>
      <dgm:spPr/>
      <dgm:t>
        <a:bodyPr/>
        <a:lstStyle/>
        <a:p>
          <a:endParaRPr lang="en-US"/>
        </a:p>
      </dgm:t>
    </dgm:pt>
    <dgm:pt modelId="{416A41C5-157E-4249-BEB0-889D07646706}" type="sibTrans" cxnId="{53FC2CE2-965F-412E-AA61-229D06D1F178}">
      <dgm:prSet/>
      <dgm:spPr/>
      <dgm:t>
        <a:bodyPr/>
        <a:lstStyle/>
        <a:p>
          <a:endParaRPr lang="en-US"/>
        </a:p>
      </dgm:t>
    </dgm:pt>
    <dgm:pt modelId="{6C2B93E3-B6D3-490B-A788-C513F59452C1}">
      <dgm:prSet/>
      <dgm:spPr/>
      <dgm:t>
        <a:bodyPr/>
        <a:lstStyle/>
        <a:p>
          <a:r>
            <a:rPr lang="en-US"/>
            <a:t>Society (is the system safe?)</a:t>
          </a:r>
        </a:p>
      </dgm:t>
    </dgm:pt>
    <dgm:pt modelId="{C650719C-2B86-4A10-B75B-D6AE743DDF28}" type="parTrans" cxnId="{AF62D1A5-B77E-461C-ADC1-4F8837C7D450}">
      <dgm:prSet/>
      <dgm:spPr/>
      <dgm:t>
        <a:bodyPr/>
        <a:lstStyle/>
        <a:p>
          <a:endParaRPr lang="en-US"/>
        </a:p>
      </dgm:t>
    </dgm:pt>
    <dgm:pt modelId="{A6E57B10-D486-4947-BD70-067288DB9988}" type="sibTrans" cxnId="{AF62D1A5-B77E-461C-ADC1-4F8837C7D450}">
      <dgm:prSet/>
      <dgm:spPr/>
      <dgm:t>
        <a:bodyPr/>
        <a:lstStyle/>
        <a:p>
          <a:endParaRPr lang="en-US"/>
        </a:p>
      </dgm:t>
    </dgm:pt>
    <dgm:pt modelId="{5823DA0A-3A2D-4D01-95B7-198CF0206C20}" type="pres">
      <dgm:prSet presAssocID="{C1D9EAAA-5710-40A6-BF17-FFAAE315DD3A}" presName="root" presStyleCnt="0">
        <dgm:presLayoutVars>
          <dgm:dir/>
          <dgm:resizeHandles val="exact"/>
        </dgm:presLayoutVars>
      </dgm:prSet>
      <dgm:spPr/>
    </dgm:pt>
    <dgm:pt modelId="{9D0ACCF6-3410-4850-A1EB-0CFF085B18D0}" type="pres">
      <dgm:prSet presAssocID="{18E5AA85-861C-40B3-A9CD-EC4088150DE3}" presName="compNode" presStyleCnt="0"/>
      <dgm:spPr/>
    </dgm:pt>
    <dgm:pt modelId="{F23F80F3-A027-401A-A9DF-D57478F7BCE4}" type="pres">
      <dgm:prSet presAssocID="{18E5AA85-861C-40B3-A9CD-EC4088150DE3}" presName="bgRect" presStyleLbl="bgShp" presStyleIdx="0" presStyleCnt="6"/>
      <dgm:spPr/>
    </dgm:pt>
    <dgm:pt modelId="{5D6CB1CE-16F3-447A-AF52-4E9D25CE1EEC}" type="pres">
      <dgm:prSet presAssocID="{18E5AA85-861C-40B3-A9CD-EC4088150DE3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39DBCB91-8C05-47F2-B2A2-741EE75DE6B4}" type="pres">
      <dgm:prSet presAssocID="{18E5AA85-861C-40B3-A9CD-EC4088150DE3}" presName="spaceRect" presStyleCnt="0"/>
      <dgm:spPr/>
    </dgm:pt>
    <dgm:pt modelId="{1FA1E85D-B943-40FA-A283-D9B28AAF732C}" type="pres">
      <dgm:prSet presAssocID="{18E5AA85-861C-40B3-A9CD-EC4088150DE3}" presName="parTx" presStyleLbl="revTx" presStyleIdx="0" presStyleCnt="6">
        <dgm:presLayoutVars>
          <dgm:chMax val="0"/>
          <dgm:chPref val="0"/>
        </dgm:presLayoutVars>
      </dgm:prSet>
      <dgm:spPr/>
    </dgm:pt>
    <dgm:pt modelId="{48EE889D-13AF-4C6E-8325-B6F95EF2AAC6}" type="pres">
      <dgm:prSet presAssocID="{2E0DD82A-236D-4E41-A543-3B0A2E3E8B4D}" presName="sibTrans" presStyleCnt="0"/>
      <dgm:spPr/>
    </dgm:pt>
    <dgm:pt modelId="{A9C72C8D-A195-4001-A70E-27B281D4AA4B}" type="pres">
      <dgm:prSet presAssocID="{83A74918-1E0E-4107-8597-362BFA576822}" presName="compNode" presStyleCnt="0"/>
      <dgm:spPr/>
    </dgm:pt>
    <dgm:pt modelId="{0AFED101-7459-4CAB-A4F4-22AD49D1B8AF}" type="pres">
      <dgm:prSet presAssocID="{83A74918-1E0E-4107-8597-362BFA576822}" presName="bgRect" presStyleLbl="bgShp" presStyleIdx="1" presStyleCnt="6"/>
      <dgm:spPr/>
    </dgm:pt>
    <dgm:pt modelId="{E4BC8AF8-FB37-4153-9039-AE0C6DE6E308}" type="pres">
      <dgm:prSet presAssocID="{83A74918-1E0E-4107-8597-362BFA576822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1ACD867A-4C7F-4E14-A8DD-A0EF7A254748}" type="pres">
      <dgm:prSet presAssocID="{83A74918-1E0E-4107-8597-362BFA576822}" presName="spaceRect" presStyleCnt="0"/>
      <dgm:spPr/>
    </dgm:pt>
    <dgm:pt modelId="{CB55DC47-95F1-4727-A997-9976203AE788}" type="pres">
      <dgm:prSet presAssocID="{83A74918-1E0E-4107-8597-362BFA576822}" presName="parTx" presStyleLbl="revTx" presStyleIdx="1" presStyleCnt="6">
        <dgm:presLayoutVars>
          <dgm:chMax val="0"/>
          <dgm:chPref val="0"/>
        </dgm:presLayoutVars>
      </dgm:prSet>
      <dgm:spPr/>
    </dgm:pt>
    <dgm:pt modelId="{337E15C5-DC85-401E-968F-8CC65107CD37}" type="pres">
      <dgm:prSet presAssocID="{1D0DA584-E073-43BF-AF40-4EDCD013CB0D}" presName="sibTrans" presStyleCnt="0"/>
      <dgm:spPr/>
    </dgm:pt>
    <dgm:pt modelId="{F0390B8B-E8EB-4E4B-8C84-1417123E020F}" type="pres">
      <dgm:prSet presAssocID="{C552C146-9E2A-414A-9755-1162BCD555DB}" presName="compNode" presStyleCnt="0"/>
      <dgm:spPr/>
    </dgm:pt>
    <dgm:pt modelId="{3823AF73-5124-4C1C-9C27-C371849F8775}" type="pres">
      <dgm:prSet presAssocID="{C552C146-9E2A-414A-9755-1162BCD555DB}" presName="bgRect" presStyleLbl="bgShp" presStyleIdx="2" presStyleCnt="6"/>
      <dgm:spPr/>
    </dgm:pt>
    <dgm:pt modelId="{774351D7-3AD1-4CAD-AF9F-EB52056EBF8E}" type="pres">
      <dgm:prSet presAssocID="{C552C146-9E2A-414A-9755-1162BCD555DB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elder"/>
        </a:ext>
      </dgm:extLst>
    </dgm:pt>
    <dgm:pt modelId="{F3C102A5-6684-4E5A-931F-597DD5E3D04D}" type="pres">
      <dgm:prSet presAssocID="{C552C146-9E2A-414A-9755-1162BCD555DB}" presName="spaceRect" presStyleCnt="0"/>
      <dgm:spPr/>
    </dgm:pt>
    <dgm:pt modelId="{DAFA5CDC-8392-4EA4-B474-ECCD08F67653}" type="pres">
      <dgm:prSet presAssocID="{C552C146-9E2A-414A-9755-1162BCD555DB}" presName="parTx" presStyleLbl="revTx" presStyleIdx="2" presStyleCnt="6">
        <dgm:presLayoutVars>
          <dgm:chMax val="0"/>
          <dgm:chPref val="0"/>
        </dgm:presLayoutVars>
      </dgm:prSet>
      <dgm:spPr/>
    </dgm:pt>
    <dgm:pt modelId="{C20125DE-F4B4-4F31-8605-BEDFF0B77B3E}" type="pres">
      <dgm:prSet presAssocID="{1254B5B5-16EA-4165-B484-97F85A88577F}" presName="sibTrans" presStyleCnt="0"/>
      <dgm:spPr/>
    </dgm:pt>
    <dgm:pt modelId="{582AADD4-88A4-47A7-9F41-D768EC9F2AEC}" type="pres">
      <dgm:prSet presAssocID="{1673E1BD-ED92-40E8-B438-9772701B7811}" presName="compNode" presStyleCnt="0"/>
      <dgm:spPr/>
    </dgm:pt>
    <dgm:pt modelId="{B71AEA16-8B81-476F-B187-163AE4E5578F}" type="pres">
      <dgm:prSet presAssocID="{1673E1BD-ED92-40E8-B438-9772701B7811}" presName="bgRect" presStyleLbl="bgShp" presStyleIdx="3" presStyleCnt="6"/>
      <dgm:spPr/>
    </dgm:pt>
    <dgm:pt modelId="{A57AEC50-CD1B-446F-AA98-14015B8FE08F}" type="pres">
      <dgm:prSet presAssocID="{1673E1BD-ED92-40E8-B438-9772701B7811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355141B9-275D-4F57-972C-E964ED6C2A6F}" type="pres">
      <dgm:prSet presAssocID="{1673E1BD-ED92-40E8-B438-9772701B7811}" presName="spaceRect" presStyleCnt="0"/>
      <dgm:spPr/>
    </dgm:pt>
    <dgm:pt modelId="{B453F9CC-45A2-4B7E-94F1-429F1C689629}" type="pres">
      <dgm:prSet presAssocID="{1673E1BD-ED92-40E8-B438-9772701B7811}" presName="parTx" presStyleLbl="revTx" presStyleIdx="3" presStyleCnt="6">
        <dgm:presLayoutVars>
          <dgm:chMax val="0"/>
          <dgm:chPref val="0"/>
        </dgm:presLayoutVars>
      </dgm:prSet>
      <dgm:spPr/>
    </dgm:pt>
    <dgm:pt modelId="{F98A43BA-D78F-453D-924B-A9761E3248C0}" type="pres">
      <dgm:prSet presAssocID="{DB995BB2-E423-4BF3-866D-33027E84BB15}" presName="sibTrans" presStyleCnt="0"/>
      <dgm:spPr/>
    </dgm:pt>
    <dgm:pt modelId="{0E6524B9-4ED4-40B8-8163-BC5E14FF215B}" type="pres">
      <dgm:prSet presAssocID="{1866BD69-3D2C-4393-A5BE-471556ADE446}" presName="compNode" presStyleCnt="0"/>
      <dgm:spPr/>
    </dgm:pt>
    <dgm:pt modelId="{07A1D59F-E6BD-45D0-9DDD-B858FDA08E26}" type="pres">
      <dgm:prSet presAssocID="{1866BD69-3D2C-4393-A5BE-471556ADE446}" presName="bgRect" presStyleLbl="bgShp" presStyleIdx="4" presStyleCnt="6"/>
      <dgm:spPr/>
    </dgm:pt>
    <dgm:pt modelId="{8E53E607-65E1-48BD-ABDA-8F2490A8F47F}" type="pres">
      <dgm:prSet presAssocID="{1866BD69-3D2C-4393-A5BE-471556ADE446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enn Diagram"/>
        </a:ext>
      </dgm:extLst>
    </dgm:pt>
    <dgm:pt modelId="{962CAA82-A273-4F09-83B9-422F63F075B4}" type="pres">
      <dgm:prSet presAssocID="{1866BD69-3D2C-4393-A5BE-471556ADE446}" presName="spaceRect" presStyleCnt="0"/>
      <dgm:spPr/>
    </dgm:pt>
    <dgm:pt modelId="{11E70DB0-91DC-48BC-A64B-F9EF22099BCB}" type="pres">
      <dgm:prSet presAssocID="{1866BD69-3D2C-4393-A5BE-471556ADE446}" presName="parTx" presStyleLbl="revTx" presStyleIdx="4" presStyleCnt="6">
        <dgm:presLayoutVars>
          <dgm:chMax val="0"/>
          <dgm:chPref val="0"/>
        </dgm:presLayoutVars>
      </dgm:prSet>
      <dgm:spPr/>
    </dgm:pt>
    <dgm:pt modelId="{D74A8B0E-F1DD-4B6B-AA1E-959157660721}" type="pres">
      <dgm:prSet presAssocID="{416A41C5-157E-4249-BEB0-889D07646706}" presName="sibTrans" presStyleCnt="0"/>
      <dgm:spPr/>
    </dgm:pt>
    <dgm:pt modelId="{6F5AA5CE-5813-4FAB-8F0B-C63AE95AC0F5}" type="pres">
      <dgm:prSet presAssocID="{6C2B93E3-B6D3-490B-A788-C513F59452C1}" presName="compNode" presStyleCnt="0"/>
      <dgm:spPr/>
    </dgm:pt>
    <dgm:pt modelId="{F5B6865E-F4AC-4299-B75A-006CB2F0A074}" type="pres">
      <dgm:prSet presAssocID="{6C2B93E3-B6D3-490B-A788-C513F59452C1}" presName="bgRect" presStyleLbl="bgShp" presStyleIdx="5" presStyleCnt="6"/>
      <dgm:spPr/>
    </dgm:pt>
    <dgm:pt modelId="{1EB4668E-CF6D-476D-B582-61B5368D8B4A}" type="pres">
      <dgm:prSet presAssocID="{6C2B93E3-B6D3-490B-A788-C513F59452C1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554F5D81-3371-40D9-8CE7-56F23E47CE42}" type="pres">
      <dgm:prSet presAssocID="{6C2B93E3-B6D3-490B-A788-C513F59452C1}" presName="spaceRect" presStyleCnt="0"/>
      <dgm:spPr/>
    </dgm:pt>
    <dgm:pt modelId="{D67DBF47-7191-4169-AF0F-93935C896108}" type="pres">
      <dgm:prSet presAssocID="{6C2B93E3-B6D3-490B-A788-C513F59452C1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08B18915-0E8D-4E56-B06D-41E4093185A4}" type="presOf" srcId="{C1D9EAAA-5710-40A6-BF17-FFAAE315DD3A}" destId="{5823DA0A-3A2D-4D01-95B7-198CF0206C20}" srcOrd="0" destOrd="0" presId="urn:microsoft.com/office/officeart/2018/2/layout/IconVerticalSolidList"/>
    <dgm:cxn modelId="{2E996225-DF29-4ED7-9B7E-5363C6419317}" type="presOf" srcId="{1673E1BD-ED92-40E8-B438-9772701B7811}" destId="{B453F9CC-45A2-4B7E-94F1-429F1C689629}" srcOrd="0" destOrd="0" presId="urn:microsoft.com/office/officeart/2018/2/layout/IconVerticalSolidList"/>
    <dgm:cxn modelId="{1342E339-97D9-4A70-A775-B6EDCCA90E8C}" type="presOf" srcId="{C552C146-9E2A-414A-9755-1162BCD555DB}" destId="{DAFA5CDC-8392-4EA4-B474-ECCD08F67653}" srcOrd="0" destOrd="0" presId="urn:microsoft.com/office/officeart/2018/2/layout/IconVerticalSolidList"/>
    <dgm:cxn modelId="{9CE8D074-8C11-47C1-8729-349EDFFC65D1}" srcId="{C1D9EAAA-5710-40A6-BF17-FFAAE315DD3A}" destId="{C552C146-9E2A-414A-9755-1162BCD555DB}" srcOrd="2" destOrd="0" parTransId="{634EA503-631F-4C2A-803F-1728405D4DAA}" sibTransId="{1254B5B5-16EA-4165-B484-97F85A88577F}"/>
    <dgm:cxn modelId="{83E7917E-E75E-4230-B75F-247634F2F557}" type="presOf" srcId="{83A74918-1E0E-4107-8597-362BFA576822}" destId="{CB55DC47-95F1-4727-A997-9976203AE788}" srcOrd="0" destOrd="0" presId="urn:microsoft.com/office/officeart/2018/2/layout/IconVerticalSolidList"/>
    <dgm:cxn modelId="{BB17139F-880D-40D4-84C6-56669095DA47}" type="presOf" srcId="{1866BD69-3D2C-4393-A5BE-471556ADE446}" destId="{11E70DB0-91DC-48BC-A64B-F9EF22099BCB}" srcOrd="0" destOrd="0" presId="urn:microsoft.com/office/officeart/2018/2/layout/IconVerticalSolidList"/>
    <dgm:cxn modelId="{AF62D1A5-B77E-461C-ADC1-4F8837C7D450}" srcId="{C1D9EAAA-5710-40A6-BF17-FFAAE315DD3A}" destId="{6C2B93E3-B6D3-490B-A788-C513F59452C1}" srcOrd="5" destOrd="0" parTransId="{C650719C-2B86-4A10-B75B-D6AE743DDF28}" sibTransId="{A6E57B10-D486-4947-BD70-067288DB9988}"/>
    <dgm:cxn modelId="{BC3905B9-CF75-4AD7-AD8F-1BB734C9EA29}" type="presOf" srcId="{6C2B93E3-B6D3-490B-A788-C513F59452C1}" destId="{D67DBF47-7191-4169-AF0F-93935C896108}" srcOrd="0" destOrd="0" presId="urn:microsoft.com/office/officeart/2018/2/layout/IconVerticalSolidList"/>
    <dgm:cxn modelId="{2E29AEBD-84A2-49C7-8FAE-E34360CC7BEA}" srcId="{C1D9EAAA-5710-40A6-BF17-FFAAE315DD3A}" destId="{18E5AA85-861C-40B3-A9CD-EC4088150DE3}" srcOrd="0" destOrd="0" parTransId="{9BE84144-6611-4758-8A70-8EB4FD9245CF}" sibTransId="{2E0DD82A-236D-4E41-A543-3B0A2E3E8B4D}"/>
    <dgm:cxn modelId="{B599EFDB-F66D-45AB-855F-6AC8A879009C}" srcId="{C1D9EAAA-5710-40A6-BF17-FFAAE315DD3A}" destId="{1673E1BD-ED92-40E8-B438-9772701B7811}" srcOrd="3" destOrd="0" parTransId="{9421A835-A171-4D2E-B116-31DA60277C49}" sibTransId="{DB995BB2-E423-4BF3-866D-33027E84BB15}"/>
    <dgm:cxn modelId="{5E51CFE1-DCE2-4A73-9D13-D4E334BD5D4B}" type="presOf" srcId="{18E5AA85-861C-40B3-A9CD-EC4088150DE3}" destId="{1FA1E85D-B943-40FA-A283-D9B28AAF732C}" srcOrd="0" destOrd="0" presId="urn:microsoft.com/office/officeart/2018/2/layout/IconVerticalSolidList"/>
    <dgm:cxn modelId="{53FC2CE2-965F-412E-AA61-229D06D1F178}" srcId="{C1D9EAAA-5710-40A6-BF17-FFAAE315DD3A}" destId="{1866BD69-3D2C-4393-A5BE-471556ADE446}" srcOrd="4" destOrd="0" parTransId="{01D43D91-16D4-45BE-9775-4816EBADEDCA}" sibTransId="{416A41C5-157E-4249-BEB0-889D07646706}"/>
    <dgm:cxn modelId="{CCF50BF9-2A84-4054-9E01-FF8AF03B3E26}" srcId="{C1D9EAAA-5710-40A6-BF17-FFAAE315DD3A}" destId="{83A74918-1E0E-4107-8597-362BFA576822}" srcOrd="1" destOrd="0" parTransId="{7C274E2B-037A-47AA-9560-8B4166602FB7}" sibTransId="{1D0DA584-E073-43BF-AF40-4EDCD013CB0D}"/>
    <dgm:cxn modelId="{32EC3B23-ABC9-49DC-BE80-62EFEAA0C605}" type="presParOf" srcId="{5823DA0A-3A2D-4D01-95B7-198CF0206C20}" destId="{9D0ACCF6-3410-4850-A1EB-0CFF085B18D0}" srcOrd="0" destOrd="0" presId="urn:microsoft.com/office/officeart/2018/2/layout/IconVerticalSolidList"/>
    <dgm:cxn modelId="{F6EA1E50-E9EC-43BB-BF30-F3AEA4EEC95C}" type="presParOf" srcId="{9D0ACCF6-3410-4850-A1EB-0CFF085B18D0}" destId="{F23F80F3-A027-401A-A9DF-D57478F7BCE4}" srcOrd="0" destOrd="0" presId="urn:microsoft.com/office/officeart/2018/2/layout/IconVerticalSolidList"/>
    <dgm:cxn modelId="{69AB6DEB-F764-4D3F-AAF9-EFFD4CA05C37}" type="presParOf" srcId="{9D0ACCF6-3410-4850-A1EB-0CFF085B18D0}" destId="{5D6CB1CE-16F3-447A-AF52-4E9D25CE1EEC}" srcOrd="1" destOrd="0" presId="urn:microsoft.com/office/officeart/2018/2/layout/IconVerticalSolidList"/>
    <dgm:cxn modelId="{DBD8F9AC-CF58-4450-BB9E-497A939A9FC5}" type="presParOf" srcId="{9D0ACCF6-3410-4850-A1EB-0CFF085B18D0}" destId="{39DBCB91-8C05-47F2-B2A2-741EE75DE6B4}" srcOrd="2" destOrd="0" presId="urn:microsoft.com/office/officeart/2018/2/layout/IconVerticalSolidList"/>
    <dgm:cxn modelId="{E3744099-F834-40F7-875A-EF97D3055141}" type="presParOf" srcId="{9D0ACCF6-3410-4850-A1EB-0CFF085B18D0}" destId="{1FA1E85D-B943-40FA-A283-D9B28AAF732C}" srcOrd="3" destOrd="0" presId="urn:microsoft.com/office/officeart/2018/2/layout/IconVerticalSolidList"/>
    <dgm:cxn modelId="{22DAEA39-60DC-429C-A177-665D01AF1BAB}" type="presParOf" srcId="{5823DA0A-3A2D-4D01-95B7-198CF0206C20}" destId="{48EE889D-13AF-4C6E-8325-B6F95EF2AAC6}" srcOrd="1" destOrd="0" presId="urn:microsoft.com/office/officeart/2018/2/layout/IconVerticalSolidList"/>
    <dgm:cxn modelId="{7B933976-5530-486F-A93B-3A8119EA5CFA}" type="presParOf" srcId="{5823DA0A-3A2D-4D01-95B7-198CF0206C20}" destId="{A9C72C8D-A195-4001-A70E-27B281D4AA4B}" srcOrd="2" destOrd="0" presId="urn:microsoft.com/office/officeart/2018/2/layout/IconVerticalSolidList"/>
    <dgm:cxn modelId="{630ACBA4-40B5-4B1D-ACDD-03F01681AFAA}" type="presParOf" srcId="{A9C72C8D-A195-4001-A70E-27B281D4AA4B}" destId="{0AFED101-7459-4CAB-A4F4-22AD49D1B8AF}" srcOrd="0" destOrd="0" presId="urn:microsoft.com/office/officeart/2018/2/layout/IconVerticalSolidList"/>
    <dgm:cxn modelId="{A4880E2E-3B12-4864-BB09-030767C2650D}" type="presParOf" srcId="{A9C72C8D-A195-4001-A70E-27B281D4AA4B}" destId="{E4BC8AF8-FB37-4153-9039-AE0C6DE6E308}" srcOrd="1" destOrd="0" presId="urn:microsoft.com/office/officeart/2018/2/layout/IconVerticalSolidList"/>
    <dgm:cxn modelId="{CC14E3BC-C1F2-4EB6-8751-DE36DC4C5669}" type="presParOf" srcId="{A9C72C8D-A195-4001-A70E-27B281D4AA4B}" destId="{1ACD867A-4C7F-4E14-A8DD-A0EF7A254748}" srcOrd="2" destOrd="0" presId="urn:microsoft.com/office/officeart/2018/2/layout/IconVerticalSolidList"/>
    <dgm:cxn modelId="{9469DB3D-CDA7-46B0-B672-36D8900EE614}" type="presParOf" srcId="{A9C72C8D-A195-4001-A70E-27B281D4AA4B}" destId="{CB55DC47-95F1-4727-A997-9976203AE788}" srcOrd="3" destOrd="0" presId="urn:microsoft.com/office/officeart/2018/2/layout/IconVerticalSolidList"/>
    <dgm:cxn modelId="{30539C60-6095-4402-82DF-D7ACFA2CF9D6}" type="presParOf" srcId="{5823DA0A-3A2D-4D01-95B7-198CF0206C20}" destId="{337E15C5-DC85-401E-968F-8CC65107CD37}" srcOrd="3" destOrd="0" presId="urn:microsoft.com/office/officeart/2018/2/layout/IconVerticalSolidList"/>
    <dgm:cxn modelId="{4DF05011-E004-405C-8A48-EDF8789C761E}" type="presParOf" srcId="{5823DA0A-3A2D-4D01-95B7-198CF0206C20}" destId="{F0390B8B-E8EB-4E4B-8C84-1417123E020F}" srcOrd="4" destOrd="0" presId="urn:microsoft.com/office/officeart/2018/2/layout/IconVerticalSolidList"/>
    <dgm:cxn modelId="{B50EF195-6A56-445B-A17A-99A3792965EA}" type="presParOf" srcId="{F0390B8B-E8EB-4E4B-8C84-1417123E020F}" destId="{3823AF73-5124-4C1C-9C27-C371849F8775}" srcOrd="0" destOrd="0" presId="urn:microsoft.com/office/officeart/2018/2/layout/IconVerticalSolidList"/>
    <dgm:cxn modelId="{1502BD6D-240E-4408-8903-3B010F2B404A}" type="presParOf" srcId="{F0390B8B-E8EB-4E4B-8C84-1417123E020F}" destId="{774351D7-3AD1-4CAD-AF9F-EB52056EBF8E}" srcOrd="1" destOrd="0" presId="urn:microsoft.com/office/officeart/2018/2/layout/IconVerticalSolidList"/>
    <dgm:cxn modelId="{23E9DAD0-C9AC-4D3E-B784-5A05D19E1761}" type="presParOf" srcId="{F0390B8B-E8EB-4E4B-8C84-1417123E020F}" destId="{F3C102A5-6684-4E5A-931F-597DD5E3D04D}" srcOrd="2" destOrd="0" presId="urn:microsoft.com/office/officeart/2018/2/layout/IconVerticalSolidList"/>
    <dgm:cxn modelId="{FDA33275-C2EA-4F09-8BC6-7807E92F7764}" type="presParOf" srcId="{F0390B8B-E8EB-4E4B-8C84-1417123E020F}" destId="{DAFA5CDC-8392-4EA4-B474-ECCD08F67653}" srcOrd="3" destOrd="0" presId="urn:microsoft.com/office/officeart/2018/2/layout/IconVerticalSolidList"/>
    <dgm:cxn modelId="{FECAF7E8-F0E5-41D6-AAB7-E4B7E5E6B919}" type="presParOf" srcId="{5823DA0A-3A2D-4D01-95B7-198CF0206C20}" destId="{C20125DE-F4B4-4F31-8605-BEDFF0B77B3E}" srcOrd="5" destOrd="0" presId="urn:microsoft.com/office/officeart/2018/2/layout/IconVerticalSolidList"/>
    <dgm:cxn modelId="{04323D98-FBEE-4607-BDC3-86A80CE0038B}" type="presParOf" srcId="{5823DA0A-3A2D-4D01-95B7-198CF0206C20}" destId="{582AADD4-88A4-47A7-9F41-D768EC9F2AEC}" srcOrd="6" destOrd="0" presId="urn:microsoft.com/office/officeart/2018/2/layout/IconVerticalSolidList"/>
    <dgm:cxn modelId="{044B366C-B31E-42E1-AECB-B87B4217FCB0}" type="presParOf" srcId="{582AADD4-88A4-47A7-9F41-D768EC9F2AEC}" destId="{B71AEA16-8B81-476F-B187-163AE4E5578F}" srcOrd="0" destOrd="0" presId="urn:microsoft.com/office/officeart/2018/2/layout/IconVerticalSolidList"/>
    <dgm:cxn modelId="{FBB0C474-0083-4428-A7F1-D53EE618466D}" type="presParOf" srcId="{582AADD4-88A4-47A7-9F41-D768EC9F2AEC}" destId="{A57AEC50-CD1B-446F-AA98-14015B8FE08F}" srcOrd="1" destOrd="0" presId="urn:microsoft.com/office/officeart/2018/2/layout/IconVerticalSolidList"/>
    <dgm:cxn modelId="{13BE59C5-0231-48F8-B411-D2152DD05DC0}" type="presParOf" srcId="{582AADD4-88A4-47A7-9F41-D768EC9F2AEC}" destId="{355141B9-275D-4F57-972C-E964ED6C2A6F}" srcOrd="2" destOrd="0" presId="urn:microsoft.com/office/officeart/2018/2/layout/IconVerticalSolidList"/>
    <dgm:cxn modelId="{27725EBF-EF79-49B9-A1E9-2169514D8227}" type="presParOf" srcId="{582AADD4-88A4-47A7-9F41-D768EC9F2AEC}" destId="{B453F9CC-45A2-4B7E-94F1-429F1C689629}" srcOrd="3" destOrd="0" presId="urn:microsoft.com/office/officeart/2018/2/layout/IconVerticalSolidList"/>
    <dgm:cxn modelId="{B0C6762F-74CD-4291-860C-56D7E62DB766}" type="presParOf" srcId="{5823DA0A-3A2D-4D01-95B7-198CF0206C20}" destId="{F98A43BA-D78F-453D-924B-A9761E3248C0}" srcOrd="7" destOrd="0" presId="urn:microsoft.com/office/officeart/2018/2/layout/IconVerticalSolidList"/>
    <dgm:cxn modelId="{D4ECDB4D-4302-492A-B5F3-43D6B2C3089C}" type="presParOf" srcId="{5823DA0A-3A2D-4D01-95B7-198CF0206C20}" destId="{0E6524B9-4ED4-40B8-8163-BC5E14FF215B}" srcOrd="8" destOrd="0" presId="urn:microsoft.com/office/officeart/2018/2/layout/IconVerticalSolidList"/>
    <dgm:cxn modelId="{369657B5-FD94-4104-960A-C9109FEBC1F3}" type="presParOf" srcId="{0E6524B9-4ED4-40B8-8163-BC5E14FF215B}" destId="{07A1D59F-E6BD-45D0-9DDD-B858FDA08E26}" srcOrd="0" destOrd="0" presId="urn:microsoft.com/office/officeart/2018/2/layout/IconVerticalSolidList"/>
    <dgm:cxn modelId="{BF7D1CAE-087A-416A-A768-EBD71A55D9FB}" type="presParOf" srcId="{0E6524B9-4ED4-40B8-8163-BC5E14FF215B}" destId="{8E53E607-65E1-48BD-ABDA-8F2490A8F47F}" srcOrd="1" destOrd="0" presId="urn:microsoft.com/office/officeart/2018/2/layout/IconVerticalSolidList"/>
    <dgm:cxn modelId="{080035A5-DB93-4EE9-8CEA-480E2C58F6B0}" type="presParOf" srcId="{0E6524B9-4ED4-40B8-8163-BC5E14FF215B}" destId="{962CAA82-A273-4F09-83B9-422F63F075B4}" srcOrd="2" destOrd="0" presId="urn:microsoft.com/office/officeart/2018/2/layout/IconVerticalSolidList"/>
    <dgm:cxn modelId="{4BA53CDB-BEC2-49CE-A53D-E1DD05164160}" type="presParOf" srcId="{0E6524B9-4ED4-40B8-8163-BC5E14FF215B}" destId="{11E70DB0-91DC-48BC-A64B-F9EF22099BCB}" srcOrd="3" destOrd="0" presId="urn:microsoft.com/office/officeart/2018/2/layout/IconVerticalSolidList"/>
    <dgm:cxn modelId="{FB867771-8862-4186-812D-84721B6EE68B}" type="presParOf" srcId="{5823DA0A-3A2D-4D01-95B7-198CF0206C20}" destId="{D74A8B0E-F1DD-4B6B-AA1E-959157660721}" srcOrd="9" destOrd="0" presId="urn:microsoft.com/office/officeart/2018/2/layout/IconVerticalSolidList"/>
    <dgm:cxn modelId="{84F5FF44-D2E6-4DF3-B520-07D9B8FA1C93}" type="presParOf" srcId="{5823DA0A-3A2D-4D01-95B7-198CF0206C20}" destId="{6F5AA5CE-5813-4FAB-8F0B-C63AE95AC0F5}" srcOrd="10" destOrd="0" presId="urn:microsoft.com/office/officeart/2018/2/layout/IconVerticalSolidList"/>
    <dgm:cxn modelId="{8FFB4CF2-D0F5-447F-AAA1-16CD2644F9DE}" type="presParOf" srcId="{6F5AA5CE-5813-4FAB-8F0B-C63AE95AC0F5}" destId="{F5B6865E-F4AC-4299-B75A-006CB2F0A074}" srcOrd="0" destOrd="0" presId="urn:microsoft.com/office/officeart/2018/2/layout/IconVerticalSolidList"/>
    <dgm:cxn modelId="{F6BB0372-295A-4D1D-99C0-E8826067DC56}" type="presParOf" srcId="{6F5AA5CE-5813-4FAB-8F0B-C63AE95AC0F5}" destId="{1EB4668E-CF6D-476D-B582-61B5368D8B4A}" srcOrd="1" destOrd="0" presId="urn:microsoft.com/office/officeart/2018/2/layout/IconVerticalSolidList"/>
    <dgm:cxn modelId="{95A1455C-B058-48CD-A962-B4F834FEC39B}" type="presParOf" srcId="{6F5AA5CE-5813-4FAB-8F0B-C63AE95AC0F5}" destId="{554F5D81-3371-40D9-8CE7-56F23E47CE42}" srcOrd="2" destOrd="0" presId="urn:microsoft.com/office/officeart/2018/2/layout/IconVerticalSolidList"/>
    <dgm:cxn modelId="{730C99EC-AB41-4BAE-8994-A24DDFABBF78}" type="presParOf" srcId="{6F5AA5CE-5813-4FAB-8F0B-C63AE95AC0F5}" destId="{D67DBF47-7191-4169-AF0F-93935C89610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341C80-6DF6-4062-B81F-3A4A53196D33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EC88F6A-664F-4433-B671-CC74E95BD193}">
      <dgm:prSet/>
      <dgm:spPr/>
      <dgm:t>
        <a:bodyPr/>
        <a:lstStyle/>
        <a:p>
          <a:r>
            <a:rPr lang="fr-FR"/>
            <a:t>Unambiguous</a:t>
          </a:r>
          <a:endParaRPr lang="en-US"/>
        </a:p>
      </dgm:t>
    </dgm:pt>
    <dgm:pt modelId="{AEBC3CBF-1F0C-42A8-B449-636F1636666F}" type="parTrans" cxnId="{4C4BBA08-B5C9-43ED-8626-DEC53D62F4BC}">
      <dgm:prSet/>
      <dgm:spPr/>
      <dgm:t>
        <a:bodyPr/>
        <a:lstStyle/>
        <a:p>
          <a:endParaRPr lang="en-US"/>
        </a:p>
      </dgm:t>
    </dgm:pt>
    <dgm:pt modelId="{1C836694-482B-4852-96FE-0AA91746B570}" type="sibTrans" cxnId="{4C4BBA08-B5C9-43ED-8626-DEC53D62F4BC}">
      <dgm:prSet/>
      <dgm:spPr/>
      <dgm:t>
        <a:bodyPr/>
        <a:lstStyle/>
        <a:p>
          <a:endParaRPr lang="en-US"/>
        </a:p>
      </dgm:t>
    </dgm:pt>
    <dgm:pt modelId="{7B002163-EB85-4475-B339-A0557D9124A0}">
      <dgm:prSet/>
      <dgm:spPr/>
      <dgm:t>
        <a:bodyPr/>
        <a:lstStyle/>
        <a:p>
          <a:r>
            <a:rPr lang="fr-FR"/>
            <a:t>Testable</a:t>
          </a:r>
          <a:endParaRPr lang="en-US"/>
        </a:p>
      </dgm:t>
    </dgm:pt>
    <dgm:pt modelId="{BCF82560-FD41-4295-809A-C99E793DF038}" type="parTrans" cxnId="{2A9C798F-FF1B-49A4-8927-D2E9F360F6C3}">
      <dgm:prSet/>
      <dgm:spPr/>
      <dgm:t>
        <a:bodyPr/>
        <a:lstStyle/>
        <a:p>
          <a:endParaRPr lang="en-US"/>
        </a:p>
      </dgm:t>
    </dgm:pt>
    <dgm:pt modelId="{00B9A534-F684-419E-8993-46331302DB05}" type="sibTrans" cxnId="{2A9C798F-FF1B-49A4-8927-D2E9F360F6C3}">
      <dgm:prSet/>
      <dgm:spPr/>
      <dgm:t>
        <a:bodyPr/>
        <a:lstStyle/>
        <a:p>
          <a:endParaRPr lang="en-US"/>
        </a:p>
      </dgm:t>
    </dgm:pt>
    <dgm:pt modelId="{2547F2BA-7234-4BF8-AA9A-88F80BAA0D1E}">
      <dgm:prSet/>
      <dgm:spPr/>
      <dgm:t>
        <a:bodyPr/>
        <a:lstStyle/>
        <a:p>
          <a:r>
            <a:rPr lang="fr-FR"/>
            <a:t>Consistent</a:t>
          </a:r>
          <a:endParaRPr lang="en-US"/>
        </a:p>
      </dgm:t>
    </dgm:pt>
    <dgm:pt modelId="{06C9AF43-30DF-4116-ACCC-406D56D707BD}" type="parTrans" cxnId="{079F36B7-EF7A-4E2A-B38C-5023EB7517DF}">
      <dgm:prSet/>
      <dgm:spPr/>
      <dgm:t>
        <a:bodyPr/>
        <a:lstStyle/>
        <a:p>
          <a:endParaRPr lang="en-US"/>
        </a:p>
      </dgm:t>
    </dgm:pt>
    <dgm:pt modelId="{11A1B746-1C0E-4F3A-A445-D8EA8F7C2359}" type="sibTrans" cxnId="{079F36B7-EF7A-4E2A-B38C-5023EB7517DF}">
      <dgm:prSet/>
      <dgm:spPr/>
      <dgm:t>
        <a:bodyPr/>
        <a:lstStyle/>
        <a:p>
          <a:endParaRPr lang="en-US"/>
        </a:p>
      </dgm:t>
    </dgm:pt>
    <dgm:pt modelId="{F99CAF11-C739-440A-BD3C-994DC1FBB094}">
      <dgm:prSet/>
      <dgm:spPr/>
      <dgm:t>
        <a:bodyPr/>
        <a:lstStyle/>
        <a:p>
          <a:r>
            <a:rPr lang="fr-FR"/>
            <a:t>Feasible</a:t>
          </a:r>
          <a:endParaRPr lang="en-US"/>
        </a:p>
      </dgm:t>
    </dgm:pt>
    <dgm:pt modelId="{E2EA5911-FD48-4F87-9817-975A89B1D7EB}" type="parTrans" cxnId="{E21B4A63-A823-423A-8E8B-C357B49B5E59}">
      <dgm:prSet/>
      <dgm:spPr/>
      <dgm:t>
        <a:bodyPr/>
        <a:lstStyle/>
        <a:p>
          <a:endParaRPr lang="en-US"/>
        </a:p>
      </dgm:t>
    </dgm:pt>
    <dgm:pt modelId="{69E3F558-6EB7-4565-84EC-5689599635F4}" type="sibTrans" cxnId="{E21B4A63-A823-423A-8E8B-C357B49B5E59}">
      <dgm:prSet/>
      <dgm:spPr/>
      <dgm:t>
        <a:bodyPr/>
        <a:lstStyle/>
        <a:p>
          <a:endParaRPr lang="en-US"/>
        </a:p>
      </dgm:t>
    </dgm:pt>
    <dgm:pt modelId="{C95D388C-68A1-4419-904B-94ACEACBE5A3}">
      <dgm:prSet/>
      <dgm:spPr/>
      <dgm:t>
        <a:bodyPr/>
        <a:lstStyle/>
        <a:p>
          <a:r>
            <a:rPr lang="fr-FR"/>
            <a:t>Understandable</a:t>
          </a:r>
          <a:endParaRPr lang="en-US"/>
        </a:p>
      </dgm:t>
    </dgm:pt>
    <dgm:pt modelId="{79C07E28-9014-44F3-84DE-875AE2A7077B}" type="parTrans" cxnId="{AF00B458-A97C-4B53-A80E-F906B518F8E5}">
      <dgm:prSet/>
      <dgm:spPr/>
      <dgm:t>
        <a:bodyPr/>
        <a:lstStyle/>
        <a:p>
          <a:endParaRPr lang="en-US"/>
        </a:p>
      </dgm:t>
    </dgm:pt>
    <dgm:pt modelId="{9361D1C8-41C0-4E9E-AC1E-87195C2DA710}" type="sibTrans" cxnId="{AF00B458-A97C-4B53-A80E-F906B518F8E5}">
      <dgm:prSet/>
      <dgm:spPr/>
      <dgm:t>
        <a:bodyPr/>
        <a:lstStyle/>
        <a:p>
          <a:endParaRPr lang="en-US"/>
        </a:p>
      </dgm:t>
    </dgm:pt>
    <dgm:pt modelId="{F8700A1C-4C7D-4991-8576-5B7DAD22648D}">
      <dgm:prSet/>
      <dgm:spPr/>
      <dgm:t>
        <a:bodyPr/>
        <a:lstStyle/>
        <a:p>
          <a:r>
            <a:rPr lang="fr-FR"/>
            <a:t>Modifiable</a:t>
          </a:r>
          <a:endParaRPr lang="en-US"/>
        </a:p>
      </dgm:t>
    </dgm:pt>
    <dgm:pt modelId="{060EB15E-3341-4BDD-88A2-8013493DFAEE}" type="parTrans" cxnId="{D5159EE1-3DDC-47D8-97BC-55FD92207BC8}">
      <dgm:prSet/>
      <dgm:spPr/>
      <dgm:t>
        <a:bodyPr/>
        <a:lstStyle/>
        <a:p>
          <a:endParaRPr lang="en-US"/>
        </a:p>
      </dgm:t>
    </dgm:pt>
    <dgm:pt modelId="{6472FD3A-5155-4DC2-9257-959C1DF2F364}" type="sibTrans" cxnId="{D5159EE1-3DDC-47D8-97BC-55FD92207BC8}">
      <dgm:prSet/>
      <dgm:spPr/>
      <dgm:t>
        <a:bodyPr/>
        <a:lstStyle/>
        <a:p>
          <a:endParaRPr lang="en-US"/>
        </a:p>
      </dgm:t>
    </dgm:pt>
    <dgm:pt modelId="{35B43473-6188-473A-8D59-47350333F36F}">
      <dgm:prSet/>
      <dgm:spPr/>
      <dgm:t>
        <a:bodyPr/>
        <a:lstStyle/>
        <a:p>
          <a:r>
            <a:rPr lang="fr-FR" dirty="0"/>
            <a:t>Design </a:t>
          </a:r>
          <a:r>
            <a:rPr lang="fr-FR" dirty="0" err="1"/>
            <a:t>agnostic</a:t>
          </a:r>
          <a:endParaRPr lang="en-US" dirty="0"/>
        </a:p>
      </dgm:t>
    </dgm:pt>
    <dgm:pt modelId="{4ABB25DD-86DC-4B91-8964-A273446139E2}" type="parTrans" cxnId="{534D8C8C-E00B-4D23-B83B-C4150CFE84AF}">
      <dgm:prSet/>
      <dgm:spPr/>
      <dgm:t>
        <a:bodyPr/>
        <a:lstStyle/>
        <a:p>
          <a:endParaRPr lang="en-US"/>
        </a:p>
      </dgm:t>
    </dgm:pt>
    <dgm:pt modelId="{C8C2E9EA-D350-4967-B02B-B534BB1E3D15}" type="sibTrans" cxnId="{534D8C8C-E00B-4D23-B83B-C4150CFE84AF}">
      <dgm:prSet/>
      <dgm:spPr/>
      <dgm:t>
        <a:bodyPr/>
        <a:lstStyle/>
        <a:p>
          <a:endParaRPr lang="en-US"/>
        </a:p>
      </dgm:t>
    </dgm:pt>
    <dgm:pt modelId="{B7522B35-04F8-4817-89EC-22C0434E85A0}">
      <dgm:prSet/>
      <dgm:spPr/>
      <dgm:t>
        <a:bodyPr/>
        <a:lstStyle/>
        <a:p>
          <a:r>
            <a:rPr lang="en-US" dirty="0"/>
            <a:t>Traceable</a:t>
          </a:r>
        </a:p>
      </dgm:t>
    </dgm:pt>
    <dgm:pt modelId="{21258CEE-C262-4801-B4ED-44803943D7D6}" type="parTrans" cxnId="{77249ED7-8120-4204-BC6D-856BECA49EFE}">
      <dgm:prSet/>
      <dgm:spPr/>
    </dgm:pt>
    <dgm:pt modelId="{ED55152A-69B7-4377-B6B2-FD62A721175B}" type="sibTrans" cxnId="{77249ED7-8120-4204-BC6D-856BECA49EFE}">
      <dgm:prSet/>
      <dgm:spPr/>
    </dgm:pt>
    <dgm:pt modelId="{5751479A-EBD1-4BC2-BA03-E1CA36178A05}" type="pres">
      <dgm:prSet presAssocID="{55341C80-6DF6-4062-B81F-3A4A53196D33}" presName="diagram" presStyleCnt="0">
        <dgm:presLayoutVars>
          <dgm:dir/>
          <dgm:resizeHandles val="exact"/>
        </dgm:presLayoutVars>
      </dgm:prSet>
      <dgm:spPr/>
    </dgm:pt>
    <dgm:pt modelId="{0BF4DD68-8E9E-4891-A8C9-4D701DB3C1FA}" type="pres">
      <dgm:prSet presAssocID="{4EC88F6A-664F-4433-B671-CC74E95BD193}" presName="node" presStyleLbl="node1" presStyleIdx="0" presStyleCnt="8">
        <dgm:presLayoutVars>
          <dgm:bulletEnabled val="1"/>
        </dgm:presLayoutVars>
      </dgm:prSet>
      <dgm:spPr/>
    </dgm:pt>
    <dgm:pt modelId="{2572C874-274D-42CC-85A1-A5B66A6408D6}" type="pres">
      <dgm:prSet presAssocID="{1C836694-482B-4852-96FE-0AA91746B570}" presName="sibTrans" presStyleCnt="0"/>
      <dgm:spPr/>
    </dgm:pt>
    <dgm:pt modelId="{49FAD9B6-814B-498C-B075-BF279B2C90FC}" type="pres">
      <dgm:prSet presAssocID="{7B002163-EB85-4475-B339-A0557D9124A0}" presName="node" presStyleLbl="node1" presStyleIdx="1" presStyleCnt="8">
        <dgm:presLayoutVars>
          <dgm:bulletEnabled val="1"/>
        </dgm:presLayoutVars>
      </dgm:prSet>
      <dgm:spPr/>
    </dgm:pt>
    <dgm:pt modelId="{24581DEE-01DE-4A21-82AF-92CFD33AE64B}" type="pres">
      <dgm:prSet presAssocID="{00B9A534-F684-419E-8993-46331302DB05}" presName="sibTrans" presStyleCnt="0"/>
      <dgm:spPr/>
    </dgm:pt>
    <dgm:pt modelId="{3CA4BA6C-7C38-4C30-BE5D-EE2D2EB02ADF}" type="pres">
      <dgm:prSet presAssocID="{2547F2BA-7234-4BF8-AA9A-88F80BAA0D1E}" presName="node" presStyleLbl="node1" presStyleIdx="2" presStyleCnt="8">
        <dgm:presLayoutVars>
          <dgm:bulletEnabled val="1"/>
        </dgm:presLayoutVars>
      </dgm:prSet>
      <dgm:spPr/>
    </dgm:pt>
    <dgm:pt modelId="{CE0F9E82-2846-4274-906A-6EC7A7EB5945}" type="pres">
      <dgm:prSet presAssocID="{11A1B746-1C0E-4F3A-A445-D8EA8F7C2359}" presName="sibTrans" presStyleCnt="0"/>
      <dgm:spPr/>
    </dgm:pt>
    <dgm:pt modelId="{FA484738-E656-47BC-8AC3-8ADC0AFA3657}" type="pres">
      <dgm:prSet presAssocID="{F99CAF11-C739-440A-BD3C-994DC1FBB094}" presName="node" presStyleLbl="node1" presStyleIdx="3" presStyleCnt="8">
        <dgm:presLayoutVars>
          <dgm:bulletEnabled val="1"/>
        </dgm:presLayoutVars>
      </dgm:prSet>
      <dgm:spPr/>
    </dgm:pt>
    <dgm:pt modelId="{96264557-CC58-448D-AC8D-A9343AD0D3D6}" type="pres">
      <dgm:prSet presAssocID="{69E3F558-6EB7-4565-84EC-5689599635F4}" presName="sibTrans" presStyleCnt="0"/>
      <dgm:spPr/>
    </dgm:pt>
    <dgm:pt modelId="{09313520-5348-4F97-9F22-677FD1F4E7FB}" type="pres">
      <dgm:prSet presAssocID="{C95D388C-68A1-4419-904B-94ACEACBE5A3}" presName="node" presStyleLbl="node1" presStyleIdx="4" presStyleCnt="8">
        <dgm:presLayoutVars>
          <dgm:bulletEnabled val="1"/>
        </dgm:presLayoutVars>
      </dgm:prSet>
      <dgm:spPr/>
    </dgm:pt>
    <dgm:pt modelId="{A59BE754-ECFA-4263-BC4F-2BACE388B047}" type="pres">
      <dgm:prSet presAssocID="{9361D1C8-41C0-4E9E-AC1E-87195C2DA710}" presName="sibTrans" presStyleCnt="0"/>
      <dgm:spPr/>
    </dgm:pt>
    <dgm:pt modelId="{C49D6264-D836-45CC-941C-F1E7DBF1C9F8}" type="pres">
      <dgm:prSet presAssocID="{F8700A1C-4C7D-4991-8576-5B7DAD22648D}" presName="node" presStyleLbl="node1" presStyleIdx="5" presStyleCnt="8">
        <dgm:presLayoutVars>
          <dgm:bulletEnabled val="1"/>
        </dgm:presLayoutVars>
      </dgm:prSet>
      <dgm:spPr/>
    </dgm:pt>
    <dgm:pt modelId="{A35806CE-F459-40A2-8E25-E340E0F3A938}" type="pres">
      <dgm:prSet presAssocID="{6472FD3A-5155-4DC2-9257-959C1DF2F364}" presName="sibTrans" presStyleCnt="0"/>
      <dgm:spPr/>
    </dgm:pt>
    <dgm:pt modelId="{ABA50E26-916C-49E7-AAA8-03934B15B872}" type="pres">
      <dgm:prSet presAssocID="{35B43473-6188-473A-8D59-47350333F36F}" presName="node" presStyleLbl="node1" presStyleIdx="6" presStyleCnt="8">
        <dgm:presLayoutVars>
          <dgm:bulletEnabled val="1"/>
        </dgm:presLayoutVars>
      </dgm:prSet>
      <dgm:spPr/>
    </dgm:pt>
    <dgm:pt modelId="{C0D16CA1-B38C-4205-9C32-73C457870A12}" type="pres">
      <dgm:prSet presAssocID="{C8C2E9EA-D350-4967-B02B-B534BB1E3D15}" presName="sibTrans" presStyleCnt="0"/>
      <dgm:spPr/>
    </dgm:pt>
    <dgm:pt modelId="{3180B4BE-39DB-4144-929C-1DAA841F4BCB}" type="pres">
      <dgm:prSet presAssocID="{B7522B35-04F8-4817-89EC-22C0434E85A0}" presName="node" presStyleLbl="node1" presStyleIdx="7" presStyleCnt="8">
        <dgm:presLayoutVars>
          <dgm:bulletEnabled val="1"/>
        </dgm:presLayoutVars>
      </dgm:prSet>
      <dgm:spPr/>
    </dgm:pt>
  </dgm:ptLst>
  <dgm:cxnLst>
    <dgm:cxn modelId="{4C4BBA08-B5C9-43ED-8626-DEC53D62F4BC}" srcId="{55341C80-6DF6-4062-B81F-3A4A53196D33}" destId="{4EC88F6A-664F-4433-B671-CC74E95BD193}" srcOrd="0" destOrd="0" parTransId="{AEBC3CBF-1F0C-42A8-B449-636F1636666F}" sibTransId="{1C836694-482B-4852-96FE-0AA91746B570}"/>
    <dgm:cxn modelId="{375F4B0F-85EE-45A4-8CF2-C65252313716}" type="presOf" srcId="{F99CAF11-C739-440A-BD3C-994DC1FBB094}" destId="{FA484738-E656-47BC-8AC3-8ADC0AFA3657}" srcOrd="0" destOrd="0" presId="urn:microsoft.com/office/officeart/2005/8/layout/default"/>
    <dgm:cxn modelId="{D4F0B539-F2E0-4798-93C4-19787D0A8976}" type="presOf" srcId="{7B002163-EB85-4475-B339-A0557D9124A0}" destId="{49FAD9B6-814B-498C-B075-BF279B2C90FC}" srcOrd="0" destOrd="0" presId="urn:microsoft.com/office/officeart/2005/8/layout/default"/>
    <dgm:cxn modelId="{EDE2963F-A807-4FA4-8527-29652E6E2484}" type="presOf" srcId="{4EC88F6A-664F-4433-B671-CC74E95BD193}" destId="{0BF4DD68-8E9E-4891-A8C9-4D701DB3C1FA}" srcOrd="0" destOrd="0" presId="urn:microsoft.com/office/officeart/2005/8/layout/default"/>
    <dgm:cxn modelId="{E105535E-86DD-4606-B2EB-9D400D375741}" type="presOf" srcId="{B7522B35-04F8-4817-89EC-22C0434E85A0}" destId="{3180B4BE-39DB-4144-929C-1DAA841F4BCB}" srcOrd="0" destOrd="0" presId="urn:microsoft.com/office/officeart/2005/8/layout/default"/>
    <dgm:cxn modelId="{E21B4A63-A823-423A-8E8B-C357B49B5E59}" srcId="{55341C80-6DF6-4062-B81F-3A4A53196D33}" destId="{F99CAF11-C739-440A-BD3C-994DC1FBB094}" srcOrd="3" destOrd="0" parTransId="{E2EA5911-FD48-4F87-9817-975A89B1D7EB}" sibTransId="{69E3F558-6EB7-4565-84EC-5689599635F4}"/>
    <dgm:cxn modelId="{343ECA70-053B-4AF6-8FA0-145961A0DB66}" type="presOf" srcId="{F8700A1C-4C7D-4991-8576-5B7DAD22648D}" destId="{C49D6264-D836-45CC-941C-F1E7DBF1C9F8}" srcOrd="0" destOrd="0" presId="urn:microsoft.com/office/officeart/2005/8/layout/default"/>
    <dgm:cxn modelId="{AF00B458-A97C-4B53-A80E-F906B518F8E5}" srcId="{55341C80-6DF6-4062-B81F-3A4A53196D33}" destId="{C95D388C-68A1-4419-904B-94ACEACBE5A3}" srcOrd="4" destOrd="0" parTransId="{79C07E28-9014-44F3-84DE-875AE2A7077B}" sibTransId="{9361D1C8-41C0-4E9E-AC1E-87195C2DA710}"/>
    <dgm:cxn modelId="{534D8C8C-E00B-4D23-B83B-C4150CFE84AF}" srcId="{55341C80-6DF6-4062-B81F-3A4A53196D33}" destId="{35B43473-6188-473A-8D59-47350333F36F}" srcOrd="6" destOrd="0" parTransId="{4ABB25DD-86DC-4B91-8964-A273446139E2}" sibTransId="{C8C2E9EA-D350-4967-B02B-B534BB1E3D15}"/>
    <dgm:cxn modelId="{2A9C798F-FF1B-49A4-8927-D2E9F360F6C3}" srcId="{55341C80-6DF6-4062-B81F-3A4A53196D33}" destId="{7B002163-EB85-4475-B339-A0557D9124A0}" srcOrd="1" destOrd="0" parTransId="{BCF82560-FD41-4295-809A-C99E793DF038}" sibTransId="{00B9A534-F684-419E-8993-46331302DB05}"/>
    <dgm:cxn modelId="{673B7DAD-59DA-4417-A0E0-75D485396327}" type="presOf" srcId="{2547F2BA-7234-4BF8-AA9A-88F80BAA0D1E}" destId="{3CA4BA6C-7C38-4C30-BE5D-EE2D2EB02ADF}" srcOrd="0" destOrd="0" presId="urn:microsoft.com/office/officeart/2005/8/layout/default"/>
    <dgm:cxn modelId="{079F36B7-EF7A-4E2A-B38C-5023EB7517DF}" srcId="{55341C80-6DF6-4062-B81F-3A4A53196D33}" destId="{2547F2BA-7234-4BF8-AA9A-88F80BAA0D1E}" srcOrd="2" destOrd="0" parTransId="{06C9AF43-30DF-4116-ACCC-406D56D707BD}" sibTransId="{11A1B746-1C0E-4F3A-A445-D8EA8F7C2359}"/>
    <dgm:cxn modelId="{D165F2BC-1AE1-41D4-BC64-60974D7A5D4B}" type="presOf" srcId="{55341C80-6DF6-4062-B81F-3A4A53196D33}" destId="{5751479A-EBD1-4BC2-BA03-E1CA36178A05}" srcOrd="0" destOrd="0" presId="urn:microsoft.com/office/officeart/2005/8/layout/default"/>
    <dgm:cxn modelId="{77249ED7-8120-4204-BC6D-856BECA49EFE}" srcId="{55341C80-6DF6-4062-B81F-3A4A53196D33}" destId="{B7522B35-04F8-4817-89EC-22C0434E85A0}" srcOrd="7" destOrd="0" parTransId="{21258CEE-C262-4801-B4ED-44803943D7D6}" sibTransId="{ED55152A-69B7-4377-B6B2-FD62A721175B}"/>
    <dgm:cxn modelId="{D5159EE1-3DDC-47D8-97BC-55FD92207BC8}" srcId="{55341C80-6DF6-4062-B81F-3A4A53196D33}" destId="{F8700A1C-4C7D-4991-8576-5B7DAD22648D}" srcOrd="5" destOrd="0" parTransId="{060EB15E-3341-4BDD-88A2-8013493DFAEE}" sibTransId="{6472FD3A-5155-4DC2-9257-959C1DF2F364}"/>
    <dgm:cxn modelId="{24DF79E5-346F-4975-ABE3-2DAFF85DE4C7}" type="presOf" srcId="{35B43473-6188-473A-8D59-47350333F36F}" destId="{ABA50E26-916C-49E7-AAA8-03934B15B872}" srcOrd="0" destOrd="0" presId="urn:microsoft.com/office/officeart/2005/8/layout/default"/>
    <dgm:cxn modelId="{D0AB58EB-0E49-4E78-B148-E013500403BF}" type="presOf" srcId="{C95D388C-68A1-4419-904B-94ACEACBE5A3}" destId="{09313520-5348-4F97-9F22-677FD1F4E7FB}" srcOrd="0" destOrd="0" presId="urn:microsoft.com/office/officeart/2005/8/layout/default"/>
    <dgm:cxn modelId="{93B8488F-7C85-4412-A390-D588925A6A80}" type="presParOf" srcId="{5751479A-EBD1-4BC2-BA03-E1CA36178A05}" destId="{0BF4DD68-8E9E-4891-A8C9-4D701DB3C1FA}" srcOrd="0" destOrd="0" presId="urn:microsoft.com/office/officeart/2005/8/layout/default"/>
    <dgm:cxn modelId="{44EA1561-7759-4CD0-B784-099BDB3ECA08}" type="presParOf" srcId="{5751479A-EBD1-4BC2-BA03-E1CA36178A05}" destId="{2572C874-274D-42CC-85A1-A5B66A6408D6}" srcOrd="1" destOrd="0" presId="urn:microsoft.com/office/officeart/2005/8/layout/default"/>
    <dgm:cxn modelId="{8FF4255A-EC1D-4D71-862A-4D193D518904}" type="presParOf" srcId="{5751479A-EBD1-4BC2-BA03-E1CA36178A05}" destId="{49FAD9B6-814B-498C-B075-BF279B2C90FC}" srcOrd="2" destOrd="0" presId="urn:microsoft.com/office/officeart/2005/8/layout/default"/>
    <dgm:cxn modelId="{FD9F2BD0-179B-4DAE-A8DA-2015CC2E8502}" type="presParOf" srcId="{5751479A-EBD1-4BC2-BA03-E1CA36178A05}" destId="{24581DEE-01DE-4A21-82AF-92CFD33AE64B}" srcOrd="3" destOrd="0" presId="urn:microsoft.com/office/officeart/2005/8/layout/default"/>
    <dgm:cxn modelId="{DE360E7C-7E70-429F-8820-29A3AB8ACD90}" type="presParOf" srcId="{5751479A-EBD1-4BC2-BA03-E1CA36178A05}" destId="{3CA4BA6C-7C38-4C30-BE5D-EE2D2EB02ADF}" srcOrd="4" destOrd="0" presId="urn:microsoft.com/office/officeart/2005/8/layout/default"/>
    <dgm:cxn modelId="{AEA3C7AA-7DD5-4109-ADDC-129934A2878D}" type="presParOf" srcId="{5751479A-EBD1-4BC2-BA03-E1CA36178A05}" destId="{CE0F9E82-2846-4274-906A-6EC7A7EB5945}" srcOrd="5" destOrd="0" presId="urn:microsoft.com/office/officeart/2005/8/layout/default"/>
    <dgm:cxn modelId="{81FA74A2-C267-49B7-AD68-ABD902854A6C}" type="presParOf" srcId="{5751479A-EBD1-4BC2-BA03-E1CA36178A05}" destId="{FA484738-E656-47BC-8AC3-8ADC0AFA3657}" srcOrd="6" destOrd="0" presId="urn:microsoft.com/office/officeart/2005/8/layout/default"/>
    <dgm:cxn modelId="{AD004487-ED16-4D17-8571-0446F6552957}" type="presParOf" srcId="{5751479A-EBD1-4BC2-BA03-E1CA36178A05}" destId="{96264557-CC58-448D-AC8D-A9343AD0D3D6}" srcOrd="7" destOrd="0" presId="urn:microsoft.com/office/officeart/2005/8/layout/default"/>
    <dgm:cxn modelId="{41A2A102-F3BC-43A2-896D-0FB2F80615CA}" type="presParOf" srcId="{5751479A-EBD1-4BC2-BA03-E1CA36178A05}" destId="{09313520-5348-4F97-9F22-677FD1F4E7FB}" srcOrd="8" destOrd="0" presId="urn:microsoft.com/office/officeart/2005/8/layout/default"/>
    <dgm:cxn modelId="{543ADBA0-1DD4-414C-9868-C9BBC3CD1848}" type="presParOf" srcId="{5751479A-EBD1-4BC2-BA03-E1CA36178A05}" destId="{A59BE754-ECFA-4263-BC4F-2BACE388B047}" srcOrd="9" destOrd="0" presId="urn:microsoft.com/office/officeart/2005/8/layout/default"/>
    <dgm:cxn modelId="{DAA75BA3-173C-4A9C-A9C3-2F9F53C53985}" type="presParOf" srcId="{5751479A-EBD1-4BC2-BA03-E1CA36178A05}" destId="{C49D6264-D836-45CC-941C-F1E7DBF1C9F8}" srcOrd="10" destOrd="0" presId="urn:microsoft.com/office/officeart/2005/8/layout/default"/>
    <dgm:cxn modelId="{18E3B4AD-F2D6-4239-B434-1C78FE9AC7C5}" type="presParOf" srcId="{5751479A-EBD1-4BC2-BA03-E1CA36178A05}" destId="{A35806CE-F459-40A2-8E25-E340E0F3A938}" srcOrd="11" destOrd="0" presId="urn:microsoft.com/office/officeart/2005/8/layout/default"/>
    <dgm:cxn modelId="{8A3E876D-8402-4DE5-A937-EC6BD06D6183}" type="presParOf" srcId="{5751479A-EBD1-4BC2-BA03-E1CA36178A05}" destId="{ABA50E26-916C-49E7-AAA8-03934B15B872}" srcOrd="12" destOrd="0" presId="urn:microsoft.com/office/officeart/2005/8/layout/default"/>
    <dgm:cxn modelId="{BBC8205A-3B67-4795-8B93-4245AF5424CE}" type="presParOf" srcId="{5751479A-EBD1-4BC2-BA03-E1CA36178A05}" destId="{C0D16CA1-B38C-4205-9C32-73C457870A12}" srcOrd="13" destOrd="0" presId="urn:microsoft.com/office/officeart/2005/8/layout/default"/>
    <dgm:cxn modelId="{8924FD17-7853-464D-801F-BA0755C12164}" type="presParOf" srcId="{5751479A-EBD1-4BC2-BA03-E1CA36178A05}" destId="{3180B4BE-39DB-4144-929C-1DAA841F4BCB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E257BE7-0E2A-4887-AD01-FD24258632CD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060B140-CC9A-41BE-82AD-4A905C4B6160}">
      <dgm:prSet/>
      <dgm:spPr/>
      <dgm:t>
        <a:bodyPr/>
        <a:lstStyle/>
        <a:p>
          <a:r>
            <a:rPr lang="en-US"/>
            <a:t>Omission</a:t>
          </a:r>
        </a:p>
      </dgm:t>
    </dgm:pt>
    <dgm:pt modelId="{48D44BEE-B72A-400C-B056-919EA35CDB57}" type="parTrans" cxnId="{5843A102-BE90-497E-B30C-9A4E6184FE0B}">
      <dgm:prSet/>
      <dgm:spPr/>
      <dgm:t>
        <a:bodyPr/>
        <a:lstStyle/>
        <a:p>
          <a:endParaRPr lang="en-US"/>
        </a:p>
      </dgm:t>
    </dgm:pt>
    <dgm:pt modelId="{619B5F34-F88B-4BA1-A03C-0ACD9C570B88}" type="sibTrans" cxnId="{5843A102-BE90-497E-B30C-9A4E6184FE0B}">
      <dgm:prSet/>
      <dgm:spPr/>
      <dgm:t>
        <a:bodyPr/>
        <a:lstStyle/>
        <a:p>
          <a:endParaRPr lang="en-US"/>
        </a:p>
      </dgm:t>
    </dgm:pt>
    <dgm:pt modelId="{27350B55-C9A2-4994-A31B-8A265453F184}">
      <dgm:prSet/>
      <dgm:spPr/>
      <dgm:t>
        <a:bodyPr/>
        <a:lstStyle/>
        <a:p>
          <a:r>
            <a:rPr lang="en-US"/>
            <a:t>Contradiction</a:t>
          </a:r>
        </a:p>
      </dgm:t>
    </dgm:pt>
    <dgm:pt modelId="{1EFB38F0-C3A1-47CB-9A44-0CBC60B796F1}" type="parTrans" cxnId="{484EE3EE-9F81-48A4-9453-9B06D340A487}">
      <dgm:prSet/>
      <dgm:spPr/>
      <dgm:t>
        <a:bodyPr/>
        <a:lstStyle/>
        <a:p>
          <a:endParaRPr lang="en-US"/>
        </a:p>
      </dgm:t>
    </dgm:pt>
    <dgm:pt modelId="{576A9E98-0209-4C68-9734-EE6CC494FD8A}" type="sibTrans" cxnId="{484EE3EE-9F81-48A4-9453-9B06D340A487}">
      <dgm:prSet/>
      <dgm:spPr/>
      <dgm:t>
        <a:bodyPr/>
        <a:lstStyle/>
        <a:p>
          <a:endParaRPr lang="en-US"/>
        </a:p>
      </dgm:t>
    </dgm:pt>
    <dgm:pt modelId="{631EC1C1-F3EE-4FA8-BB24-A5CCB6E9A7B5}">
      <dgm:prSet/>
      <dgm:spPr/>
      <dgm:t>
        <a:bodyPr/>
        <a:lstStyle/>
        <a:p>
          <a:r>
            <a:rPr lang="en-US"/>
            <a:t>Inadequacy</a:t>
          </a:r>
        </a:p>
      </dgm:t>
    </dgm:pt>
    <dgm:pt modelId="{538ED826-2BDB-4C24-9D91-0282A1BBC4FD}" type="parTrans" cxnId="{93F8253C-425E-4299-B91B-9F9D039B9134}">
      <dgm:prSet/>
      <dgm:spPr/>
      <dgm:t>
        <a:bodyPr/>
        <a:lstStyle/>
        <a:p>
          <a:endParaRPr lang="en-US"/>
        </a:p>
      </dgm:t>
    </dgm:pt>
    <dgm:pt modelId="{4B886FA6-9717-4006-82DC-87301DB8642C}" type="sibTrans" cxnId="{93F8253C-425E-4299-B91B-9F9D039B9134}">
      <dgm:prSet/>
      <dgm:spPr/>
      <dgm:t>
        <a:bodyPr/>
        <a:lstStyle/>
        <a:p>
          <a:endParaRPr lang="en-US"/>
        </a:p>
      </dgm:t>
    </dgm:pt>
    <dgm:pt modelId="{F0A4BBE1-39AB-4800-A87E-31B4057DEBF9}">
      <dgm:prSet/>
      <dgm:spPr/>
      <dgm:t>
        <a:bodyPr/>
        <a:lstStyle/>
        <a:p>
          <a:r>
            <a:rPr lang="en-US"/>
            <a:t>Ambiguity</a:t>
          </a:r>
        </a:p>
      </dgm:t>
    </dgm:pt>
    <dgm:pt modelId="{F2262AC7-6B57-46B1-82DE-31F05158B474}" type="parTrans" cxnId="{C4A0C397-4291-4D95-8E8C-AF0D5F0833AD}">
      <dgm:prSet/>
      <dgm:spPr/>
      <dgm:t>
        <a:bodyPr/>
        <a:lstStyle/>
        <a:p>
          <a:endParaRPr lang="en-US"/>
        </a:p>
      </dgm:t>
    </dgm:pt>
    <dgm:pt modelId="{AFF34247-E99E-4BAB-8309-809C389E9740}" type="sibTrans" cxnId="{C4A0C397-4291-4D95-8E8C-AF0D5F0833AD}">
      <dgm:prSet/>
      <dgm:spPr/>
      <dgm:t>
        <a:bodyPr/>
        <a:lstStyle/>
        <a:p>
          <a:endParaRPr lang="en-US"/>
        </a:p>
      </dgm:t>
    </dgm:pt>
    <dgm:pt modelId="{03A77F1E-5F48-4E51-A268-EB7C7BD68A32}">
      <dgm:prSet/>
      <dgm:spPr/>
      <dgm:t>
        <a:bodyPr/>
        <a:lstStyle/>
        <a:p>
          <a:r>
            <a:rPr lang="en-US"/>
            <a:t>Unmeasurable</a:t>
          </a:r>
        </a:p>
      </dgm:t>
    </dgm:pt>
    <dgm:pt modelId="{8DFEE584-5B2C-4F63-B466-94B61C086C6E}" type="parTrans" cxnId="{0D0477A6-EF2C-44AF-9D9E-6A802813AC30}">
      <dgm:prSet/>
      <dgm:spPr/>
      <dgm:t>
        <a:bodyPr/>
        <a:lstStyle/>
        <a:p>
          <a:endParaRPr lang="en-US"/>
        </a:p>
      </dgm:t>
    </dgm:pt>
    <dgm:pt modelId="{8F24480C-6A4B-49B7-86C4-4393BC520205}" type="sibTrans" cxnId="{0D0477A6-EF2C-44AF-9D9E-6A802813AC30}">
      <dgm:prSet/>
      <dgm:spPr/>
      <dgm:t>
        <a:bodyPr/>
        <a:lstStyle/>
        <a:p>
          <a:endParaRPr lang="en-US"/>
        </a:p>
      </dgm:t>
    </dgm:pt>
    <dgm:pt modelId="{B5F1C38D-8E93-4269-9FC4-5FAE78CBAEF9}">
      <dgm:prSet/>
      <dgm:spPr/>
      <dgm:t>
        <a:bodyPr/>
        <a:lstStyle/>
        <a:p>
          <a:r>
            <a:rPr lang="en-US"/>
            <a:t>Noise</a:t>
          </a:r>
        </a:p>
      </dgm:t>
    </dgm:pt>
    <dgm:pt modelId="{FD25CF04-05E7-42D3-B40B-4C1BC928BCA8}" type="parTrans" cxnId="{55EEAE8A-E259-432D-80EC-F091994CC667}">
      <dgm:prSet/>
      <dgm:spPr/>
      <dgm:t>
        <a:bodyPr/>
        <a:lstStyle/>
        <a:p>
          <a:endParaRPr lang="en-US"/>
        </a:p>
      </dgm:t>
    </dgm:pt>
    <dgm:pt modelId="{FC2DAF7B-446E-4810-BDA2-1BA1CD8AFB90}" type="sibTrans" cxnId="{55EEAE8A-E259-432D-80EC-F091994CC667}">
      <dgm:prSet/>
      <dgm:spPr/>
      <dgm:t>
        <a:bodyPr/>
        <a:lstStyle/>
        <a:p>
          <a:endParaRPr lang="en-US"/>
        </a:p>
      </dgm:t>
    </dgm:pt>
    <dgm:pt modelId="{2D824B78-64E6-4C2B-95B4-573DE810101E}">
      <dgm:prSet/>
      <dgm:spPr/>
      <dgm:t>
        <a:bodyPr/>
        <a:lstStyle/>
        <a:p>
          <a:r>
            <a:rPr lang="en-US"/>
            <a:t>Overspecification</a:t>
          </a:r>
        </a:p>
      </dgm:t>
    </dgm:pt>
    <dgm:pt modelId="{13A24F01-DFD4-4860-8872-22DB9C1EFDC8}" type="parTrans" cxnId="{4F305C25-BF57-4B30-99A2-B9E9D11F9ACD}">
      <dgm:prSet/>
      <dgm:spPr/>
      <dgm:t>
        <a:bodyPr/>
        <a:lstStyle/>
        <a:p>
          <a:endParaRPr lang="en-US"/>
        </a:p>
      </dgm:t>
    </dgm:pt>
    <dgm:pt modelId="{DE2C9966-028C-47E5-84D6-D1A7602A7CDE}" type="sibTrans" cxnId="{4F305C25-BF57-4B30-99A2-B9E9D11F9ACD}">
      <dgm:prSet/>
      <dgm:spPr/>
      <dgm:t>
        <a:bodyPr/>
        <a:lstStyle/>
        <a:p>
          <a:endParaRPr lang="en-US"/>
        </a:p>
      </dgm:t>
    </dgm:pt>
    <dgm:pt modelId="{E6E05302-19F7-4AAA-9721-5A5099DD9602}">
      <dgm:prSet/>
      <dgm:spPr/>
      <dgm:t>
        <a:bodyPr/>
        <a:lstStyle/>
        <a:p>
          <a:r>
            <a:rPr lang="en-US"/>
            <a:t>Unfeasibility</a:t>
          </a:r>
        </a:p>
      </dgm:t>
    </dgm:pt>
    <dgm:pt modelId="{F6DDB89B-4CE2-4815-B613-942DCC558EDA}" type="parTrans" cxnId="{8EA49EA4-2C98-4251-A195-C9DF000E73E8}">
      <dgm:prSet/>
      <dgm:spPr/>
      <dgm:t>
        <a:bodyPr/>
        <a:lstStyle/>
        <a:p>
          <a:endParaRPr lang="en-US"/>
        </a:p>
      </dgm:t>
    </dgm:pt>
    <dgm:pt modelId="{2ED3159C-C7CC-4855-B2EE-077E8A265E94}" type="sibTrans" cxnId="{8EA49EA4-2C98-4251-A195-C9DF000E73E8}">
      <dgm:prSet/>
      <dgm:spPr/>
      <dgm:t>
        <a:bodyPr/>
        <a:lstStyle/>
        <a:p>
          <a:endParaRPr lang="en-US"/>
        </a:p>
      </dgm:t>
    </dgm:pt>
    <dgm:pt modelId="{D7A8BA32-3A98-4A61-92C1-E09439A99647}">
      <dgm:prSet/>
      <dgm:spPr/>
      <dgm:t>
        <a:bodyPr/>
        <a:lstStyle/>
        <a:p>
          <a:r>
            <a:rPr lang="en-US"/>
            <a:t>Unintelligible</a:t>
          </a:r>
        </a:p>
      </dgm:t>
    </dgm:pt>
    <dgm:pt modelId="{B60ACCA0-48AC-4402-B90F-6FA7FFDA5CCB}" type="parTrans" cxnId="{2FFE68B8-43B2-4F26-B7E0-338D5531E473}">
      <dgm:prSet/>
      <dgm:spPr/>
      <dgm:t>
        <a:bodyPr/>
        <a:lstStyle/>
        <a:p>
          <a:endParaRPr lang="en-US"/>
        </a:p>
      </dgm:t>
    </dgm:pt>
    <dgm:pt modelId="{C7A238AE-F911-4951-84A6-98AAF2382997}" type="sibTrans" cxnId="{2FFE68B8-43B2-4F26-B7E0-338D5531E473}">
      <dgm:prSet/>
      <dgm:spPr/>
      <dgm:t>
        <a:bodyPr/>
        <a:lstStyle/>
        <a:p>
          <a:endParaRPr lang="en-US"/>
        </a:p>
      </dgm:t>
    </dgm:pt>
    <dgm:pt modelId="{B92945A9-CE73-45CB-A4EC-8BFAE5F0B775}">
      <dgm:prSet/>
      <dgm:spPr/>
      <dgm:t>
        <a:bodyPr/>
        <a:lstStyle/>
        <a:p>
          <a:r>
            <a:rPr lang="en-US"/>
            <a:t>Opacity</a:t>
          </a:r>
        </a:p>
      </dgm:t>
    </dgm:pt>
    <dgm:pt modelId="{A400C257-0D4F-4BD6-A875-C479D5FE703D}" type="parTrans" cxnId="{4EECE292-1772-4C24-84FB-A81F4CD1488C}">
      <dgm:prSet/>
      <dgm:spPr/>
      <dgm:t>
        <a:bodyPr/>
        <a:lstStyle/>
        <a:p>
          <a:endParaRPr lang="en-US"/>
        </a:p>
      </dgm:t>
    </dgm:pt>
    <dgm:pt modelId="{17F3FEDE-10F1-47A2-9CBA-AFDB3A666784}" type="sibTrans" cxnId="{4EECE292-1772-4C24-84FB-A81F4CD1488C}">
      <dgm:prSet/>
      <dgm:spPr/>
      <dgm:t>
        <a:bodyPr/>
        <a:lstStyle/>
        <a:p>
          <a:endParaRPr lang="en-US"/>
        </a:p>
      </dgm:t>
    </dgm:pt>
    <dgm:pt modelId="{A3BDC903-2F9A-4ADD-AAF9-61814E2AEC13}">
      <dgm:prSet/>
      <dgm:spPr/>
      <dgm:t>
        <a:bodyPr/>
        <a:lstStyle/>
        <a:p>
          <a:r>
            <a:rPr lang="en-US"/>
            <a:t>Poor structuring and organization</a:t>
          </a:r>
        </a:p>
      </dgm:t>
    </dgm:pt>
    <dgm:pt modelId="{9E59A100-8A5D-4D9B-A6E8-3CDE4A0F9735}" type="parTrans" cxnId="{C07FF99A-64E3-4DEC-B21F-E369B25ADF54}">
      <dgm:prSet/>
      <dgm:spPr/>
      <dgm:t>
        <a:bodyPr/>
        <a:lstStyle/>
        <a:p>
          <a:endParaRPr lang="en-US"/>
        </a:p>
      </dgm:t>
    </dgm:pt>
    <dgm:pt modelId="{E8AE8469-4AC9-49C0-96FA-DD73ECAF6272}" type="sibTrans" cxnId="{C07FF99A-64E3-4DEC-B21F-E369B25ADF54}">
      <dgm:prSet/>
      <dgm:spPr/>
      <dgm:t>
        <a:bodyPr/>
        <a:lstStyle/>
        <a:p>
          <a:endParaRPr lang="en-US"/>
        </a:p>
      </dgm:t>
    </dgm:pt>
    <dgm:pt modelId="{168D3DF5-1714-4935-98C8-2B083212F48D}" type="pres">
      <dgm:prSet presAssocID="{1E257BE7-0E2A-4887-AD01-FD24258632CD}" presName="diagram" presStyleCnt="0">
        <dgm:presLayoutVars>
          <dgm:dir/>
          <dgm:resizeHandles val="exact"/>
        </dgm:presLayoutVars>
      </dgm:prSet>
      <dgm:spPr/>
    </dgm:pt>
    <dgm:pt modelId="{EB9D3DF4-4C65-494C-A452-7147256E348E}" type="pres">
      <dgm:prSet presAssocID="{F060B140-CC9A-41BE-82AD-4A905C4B6160}" presName="node" presStyleLbl="node1" presStyleIdx="0" presStyleCnt="11">
        <dgm:presLayoutVars>
          <dgm:bulletEnabled val="1"/>
        </dgm:presLayoutVars>
      </dgm:prSet>
      <dgm:spPr/>
    </dgm:pt>
    <dgm:pt modelId="{B88A37C0-A223-4A9E-A247-14B32E5D0950}" type="pres">
      <dgm:prSet presAssocID="{619B5F34-F88B-4BA1-A03C-0ACD9C570B88}" presName="sibTrans" presStyleCnt="0"/>
      <dgm:spPr/>
    </dgm:pt>
    <dgm:pt modelId="{D2EA6309-969A-4542-8F98-C2DB9470237E}" type="pres">
      <dgm:prSet presAssocID="{27350B55-C9A2-4994-A31B-8A265453F184}" presName="node" presStyleLbl="node1" presStyleIdx="1" presStyleCnt="11">
        <dgm:presLayoutVars>
          <dgm:bulletEnabled val="1"/>
        </dgm:presLayoutVars>
      </dgm:prSet>
      <dgm:spPr/>
    </dgm:pt>
    <dgm:pt modelId="{07AD11DF-CA15-4DDC-8FE8-A229F562970E}" type="pres">
      <dgm:prSet presAssocID="{576A9E98-0209-4C68-9734-EE6CC494FD8A}" presName="sibTrans" presStyleCnt="0"/>
      <dgm:spPr/>
    </dgm:pt>
    <dgm:pt modelId="{E853087C-A42C-4C09-B5FB-EEE33BA3A0AB}" type="pres">
      <dgm:prSet presAssocID="{631EC1C1-F3EE-4FA8-BB24-A5CCB6E9A7B5}" presName="node" presStyleLbl="node1" presStyleIdx="2" presStyleCnt="11">
        <dgm:presLayoutVars>
          <dgm:bulletEnabled val="1"/>
        </dgm:presLayoutVars>
      </dgm:prSet>
      <dgm:spPr/>
    </dgm:pt>
    <dgm:pt modelId="{8BAB1E24-5C03-4E07-8387-116824E69B28}" type="pres">
      <dgm:prSet presAssocID="{4B886FA6-9717-4006-82DC-87301DB8642C}" presName="sibTrans" presStyleCnt="0"/>
      <dgm:spPr/>
    </dgm:pt>
    <dgm:pt modelId="{BBE995FE-144D-4992-BC0E-C934E343A2D9}" type="pres">
      <dgm:prSet presAssocID="{F0A4BBE1-39AB-4800-A87E-31B4057DEBF9}" presName="node" presStyleLbl="node1" presStyleIdx="3" presStyleCnt="11">
        <dgm:presLayoutVars>
          <dgm:bulletEnabled val="1"/>
        </dgm:presLayoutVars>
      </dgm:prSet>
      <dgm:spPr/>
    </dgm:pt>
    <dgm:pt modelId="{51489BB5-F8E4-42C9-81C4-75E52D76152C}" type="pres">
      <dgm:prSet presAssocID="{AFF34247-E99E-4BAB-8309-809C389E9740}" presName="sibTrans" presStyleCnt="0"/>
      <dgm:spPr/>
    </dgm:pt>
    <dgm:pt modelId="{B7F86381-3F46-42B8-BC47-5570DC9E26CC}" type="pres">
      <dgm:prSet presAssocID="{03A77F1E-5F48-4E51-A268-EB7C7BD68A32}" presName="node" presStyleLbl="node1" presStyleIdx="4" presStyleCnt="11">
        <dgm:presLayoutVars>
          <dgm:bulletEnabled val="1"/>
        </dgm:presLayoutVars>
      </dgm:prSet>
      <dgm:spPr/>
    </dgm:pt>
    <dgm:pt modelId="{13E0C3AB-9814-41E8-9F87-9C3E15C85460}" type="pres">
      <dgm:prSet presAssocID="{8F24480C-6A4B-49B7-86C4-4393BC520205}" presName="sibTrans" presStyleCnt="0"/>
      <dgm:spPr/>
    </dgm:pt>
    <dgm:pt modelId="{B46A7AA8-3584-498D-9821-637A491CDD61}" type="pres">
      <dgm:prSet presAssocID="{B5F1C38D-8E93-4269-9FC4-5FAE78CBAEF9}" presName="node" presStyleLbl="node1" presStyleIdx="5" presStyleCnt="11">
        <dgm:presLayoutVars>
          <dgm:bulletEnabled val="1"/>
        </dgm:presLayoutVars>
      </dgm:prSet>
      <dgm:spPr/>
    </dgm:pt>
    <dgm:pt modelId="{D4F6B267-15F1-4139-849A-BC2C10F303D1}" type="pres">
      <dgm:prSet presAssocID="{FC2DAF7B-446E-4810-BDA2-1BA1CD8AFB90}" presName="sibTrans" presStyleCnt="0"/>
      <dgm:spPr/>
    </dgm:pt>
    <dgm:pt modelId="{115954B6-56E0-4E56-9924-D6F441947A8B}" type="pres">
      <dgm:prSet presAssocID="{2D824B78-64E6-4C2B-95B4-573DE810101E}" presName="node" presStyleLbl="node1" presStyleIdx="6" presStyleCnt="11">
        <dgm:presLayoutVars>
          <dgm:bulletEnabled val="1"/>
        </dgm:presLayoutVars>
      </dgm:prSet>
      <dgm:spPr/>
    </dgm:pt>
    <dgm:pt modelId="{086BAD7A-D73A-46B1-8A89-60564983969F}" type="pres">
      <dgm:prSet presAssocID="{DE2C9966-028C-47E5-84D6-D1A7602A7CDE}" presName="sibTrans" presStyleCnt="0"/>
      <dgm:spPr/>
    </dgm:pt>
    <dgm:pt modelId="{E7D46843-A2A5-4E35-8CE2-DEF4314C7ACE}" type="pres">
      <dgm:prSet presAssocID="{E6E05302-19F7-4AAA-9721-5A5099DD9602}" presName="node" presStyleLbl="node1" presStyleIdx="7" presStyleCnt="11">
        <dgm:presLayoutVars>
          <dgm:bulletEnabled val="1"/>
        </dgm:presLayoutVars>
      </dgm:prSet>
      <dgm:spPr/>
    </dgm:pt>
    <dgm:pt modelId="{83AE1103-DBE9-42E4-9AEC-E3CF268F2346}" type="pres">
      <dgm:prSet presAssocID="{2ED3159C-C7CC-4855-B2EE-077E8A265E94}" presName="sibTrans" presStyleCnt="0"/>
      <dgm:spPr/>
    </dgm:pt>
    <dgm:pt modelId="{968D07CE-A862-41E7-AC89-7C7582C38EC5}" type="pres">
      <dgm:prSet presAssocID="{D7A8BA32-3A98-4A61-92C1-E09439A99647}" presName="node" presStyleLbl="node1" presStyleIdx="8" presStyleCnt="11">
        <dgm:presLayoutVars>
          <dgm:bulletEnabled val="1"/>
        </dgm:presLayoutVars>
      </dgm:prSet>
      <dgm:spPr/>
    </dgm:pt>
    <dgm:pt modelId="{50616398-C0F8-469C-8102-5F75FAC98C04}" type="pres">
      <dgm:prSet presAssocID="{C7A238AE-F911-4951-84A6-98AAF2382997}" presName="sibTrans" presStyleCnt="0"/>
      <dgm:spPr/>
    </dgm:pt>
    <dgm:pt modelId="{858E6DE2-75E1-47AB-B2F4-D9BB669AB5C6}" type="pres">
      <dgm:prSet presAssocID="{B92945A9-CE73-45CB-A4EC-8BFAE5F0B775}" presName="node" presStyleLbl="node1" presStyleIdx="9" presStyleCnt="11">
        <dgm:presLayoutVars>
          <dgm:bulletEnabled val="1"/>
        </dgm:presLayoutVars>
      </dgm:prSet>
      <dgm:spPr/>
    </dgm:pt>
    <dgm:pt modelId="{D35922ED-C128-4DA0-9617-DC9AF653F648}" type="pres">
      <dgm:prSet presAssocID="{17F3FEDE-10F1-47A2-9CBA-AFDB3A666784}" presName="sibTrans" presStyleCnt="0"/>
      <dgm:spPr/>
    </dgm:pt>
    <dgm:pt modelId="{F6F829D4-8075-438E-BE41-FDC5CC4D2507}" type="pres">
      <dgm:prSet presAssocID="{A3BDC903-2F9A-4ADD-AAF9-61814E2AEC13}" presName="node" presStyleLbl="node1" presStyleIdx="10" presStyleCnt="11">
        <dgm:presLayoutVars>
          <dgm:bulletEnabled val="1"/>
        </dgm:presLayoutVars>
      </dgm:prSet>
      <dgm:spPr/>
    </dgm:pt>
  </dgm:ptLst>
  <dgm:cxnLst>
    <dgm:cxn modelId="{5843A102-BE90-497E-B30C-9A4E6184FE0B}" srcId="{1E257BE7-0E2A-4887-AD01-FD24258632CD}" destId="{F060B140-CC9A-41BE-82AD-4A905C4B6160}" srcOrd="0" destOrd="0" parTransId="{48D44BEE-B72A-400C-B056-919EA35CDB57}" sibTransId="{619B5F34-F88B-4BA1-A03C-0ACD9C570B88}"/>
    <dgm:cxn modelId="{E836821B-5DCA-4803-BBB4-87DFF7DC8401}" type="presOf" srcId="{27350B55-C9A2-4994-A31B-8A265453F184}" destId="{D2EA6309-969A-4542-8F98-C2DB9470237E}" srcOrd="0" destOrd="0" presId="urn:microsoft.com/office/officeart/2005/8/layout/default"/>
    <dgm:cxn modelId="{999DB71D-BD7B-4B60-82B8-E7726162D01D}" type="presOf" srcId="{D7A8BA32-3A98-4A61-92C1-E09439A99647}" destId="{968D07CE-A862-41E7-AC89-7C7582C38EC5}" srcOrd="0" destOrd="0" presId="urn:microsoft.com/office/officeart/2005/8/layout/default"/>
    <dgm:cxn modelId="{4F305C25-BF57-4B30-99A2-B9E9D11F9ACD}" srcId="{1E257BE7-0E2A-4887-AD01-FD24258632CD}" destId="{2D824B78-64E6-4C2B-95B4-573DE810101E}" srcOrd="6" destOrd="0" parTransId="{13A24F01-DFD4-4860-8872-22DB9C1EFDC8}" sibTransId="{DE2C9966-028C-47E5-84D6-D1A7602A7CDE}"/>
    <dgm:cxn modelId="{4A48212B-DA68-4387-BE8D-40ED56E027A0}" type="presOf" srcId="{631EC1C1-F3EE-4FA8-BB24-A5CCB6E9A7B5}" destId="{E853087C-A42C-4C09-B5FB-EEE33BA3A0AB}" srcOrd="0" destOrd="0" presId="urn:microsoft.com/office/officeart/2005/8/layout/default"/>
    <dgm:cxn modelId="{7FFE792C-61FB-4B03-B394-EBD71900216A}" type="presOf" srcId="{B5F1C38D-8E93-4269-9FC4-5FAE78CBAEF9}" destId="{B46A7AA8-3584-498D-9821-637A491CDD61}" srcOrd="0" destOrd="0" presId="urn:microsoft.com/office/officeart/2005/8/layout/default"/>
    <dgm:cxn modelId="{93F8253C-425E-4299-B91B-9F9D039B9134}" srcId="{1E257BE7-0E2A-4887-AD01-FD24258632CD}" destId="{631EC1C1-F3EE-4FA8-BB24-A5CCB6E9A7B5}" srcOrd="2" destOrd="0" parTransId="{538ED826-2BDB-4C24-9D91-0282A1BBC4FD}" sibTransId="{4B886FA6-9717-4006-82DC-87301DB8642C}"/>
    <dgm:cxn modelId="{6C4A2F4C-7536-4332-8837-08B696BBCDFE}" type="presOf" srcId="{1E257BE7-0E2A-4887-AD01-FD24258632CD}" destId="{168D3DF5-1714-4935-98C8-2B083212F48D}" srcOrd="0" destOrd="0" presId="urn:microsoft.com/office/officeart/2005/8/layout/default"/>
    <dgm:cxn modelId="{47599A4D-D106-4521-9198-F83521DE8151}" type="presOf" srcId="{B92945A9-CE73-45CB-A4EC-8BFAE5F0B775}" destId="{858E6DE2-75E1-47AB-B2F4-D9BB669AB5C6}" srcOrd="0" destOrd="0" presId="urn:microsoft.com/office/officeart/2005/8/layout/default"/>
    <dgm:cxn modelId="{87DE3E7F-0BD8-4553-8ACE-F0F1011055BD}" type="presOf" srcId="{A3BDC903-2F9A-4ADD-AAF9-61814E2AEC13}" destId="{F6F829D4-8075-438E-BE41-FDC5CC4D2507}" srcOrd="0" destOrd="0" presId="urn:microsoft.com/office/officeart/2005/8/layout/default"/>
    <dgm:cxn modelId="{55EEAE8A-E259-432D-80EC-F091994CC667}" srcId="{1E257BE7-0E2A-4887-AD01-FD24258632CD}" destId="{B5F1C38D-8E93-4269-9FC4-5FAE78CBAEF9}" srcOrd="5" destOrd="0" parTransId="{FD25CF04-05E7-42D3-B40B-4C1BC928BCA8}" sibTransId="{FC2DAF7B-446E-4810-BDA2-1BA1CD8AFB90}"/>
    <dgm:cxn modelId="{4EECE292-1772-4C24-84FB-A81F4CD1488C}" srcId="{1E257BE7-0E2A-4887-AD01-FD24258632CD}" destId="{B92945A9-CE73-45CB-A4EC-8BFAE5F0B775}" srcOrd="9" destOrd="0" parTransId="{A400C257-0D4F-4BD6-A875-C479D5FE703D}" sibTransId="{17F3FEDE-10F1-47A2-9CBA-AFDB3A666784}"/>
    <dgm:cxn modelId="{C4A0C397-4291-4D95-8E8C-AF0D5F0833AD}" srcId="{1E257BE7-0E2A-4887-AD01-FD24258632CD}" destId="{F0A4BBE1-39AB-4800-A87E-31B4057DEBF9}" srcOrd="3" destOrd="0" parTransId="{F2262AC7-6B57-46B1-82DE-31F05158B474}" sibTransId="{AFF34247-E99E-4BAB-8309-809C389E9740}"/>
    <dgm:cxn modelId="{C07FF99A-64E3-4DEC-B21F-E369B25ADF54}" srcId="{1E257BE7-0E2A-4887-AD01-FD24258632CD}" destId="{A3BDC903-2F9A-4ADD-AAF9-61814E2AEC13}" srcOrd="10" destOrd="0" parTransId="{9E59A100-8A5D-4D9B-A6E8-3CDE4A0F9735}" sibTransId="{E8AE8469-4AC9-49C0-96FA-DD73ECAF6272}"/>
    <dgm:cxn modelId="{48511F9B-3C14-469C-94D8-05BC6454EC85}" type="presOf" srcId="{E6E05302-19F7-4AAA-9721-5A5099DD9602}" destId="{E7D46843-A2A5-4E35-8CE2-DEF4314C7ACE}" srcOrd="0" destOrd="0" presId="urn:microsoft.com/office/officeart/2005/8/layout/default"/>
    <dgm:cxn modelId="{8EA49EA4-2C98-4251-A195-C9DF000E73E8}" srcId="{1E257BE7-0E2A-4887-AD01-FD24258632CD}" destId="{E6E05302-19F7-4AAA-9721-5A5099DD9602}" srcOrd="7" destOrd="0" parTransId="{F6DDB89B-4CE2-4815-B613-942DCC558EDA}" sibTransId="{2ED3159C-C7CC-4855-B2EE-077E8A265E94}"/>
    <dgm:cxn modelId="{0D0477A6-EF2C-44AF-9D9E-6A802813AC30}" srcId="{1E257BE7-0E2A-4887-AD01-FD24258632CD}" destId="{03A77F1E-5F48-4E51-A268-EB7C7BD68A32}" srcOrd="4" destOrd="0" parTransId="{8DFEE584-5B2C-4F63-B466-94B61C086C6E}" sibTransId="{8F24480C-6A4B-49B7-86C4-4393BC520205}"/>
    <dgm:cxn modelId="{2FFE68B8-43B2-4F26-B7E0-338D5531E473}" srcId="{1E257BE7-0E2A-4887-AD01-FD24258632CD}" destId="{D7A8BA32-3A98-4A61-92C1-E09439A99647}" srcOrd="8" destOrd="0" parTransId="{B60ACCA0-48AC-4402-B90F-6FA7FFDA5CCB}" sibTransId="{C7A238AE-F911-4951-84A6-98AAF2382997}"/>
    <dgm:cxn modelId="{16E578D6-03CF-45DB-871E-ECC77384DDCC}" type="presOf" srcId="{F060B140-CC9A-41BE-82AD-4A905C4B6160}" destId="{EB9D3DF4-4C65-494C-A452-7147256E348E}" srcOrd="0" destOrd="0" presId="urn:microsoft.com/office/officeart/2005/8/layout/default"/>
    <dgm:cxn modelId="{E78B9BDA-B9D3-440D-BE41-294C8443A836}" type="presOf" srcId="{03A77F1E-5F48-4E51-A268-EB7C7BD68A32}" destId="{B7F86381-3F46-42B8-BC47-5570DC9E26CC}" srcOrd="0" destOrd="0" presId="urn:microsoft.com/office/officeart/2005/8/layout/default"/>
    <dgm:cxn modelId="{AE8F71E5-47BD-440E-B5D0-EDC24B733370}" type="presOf" srcId="{F0A4BBE1-39AB-4800-A87E-31B4057DEBF9}" destId="{BBE995FE-144D-4992-BC0E-C934E343A2D9}" srcOrd="0" destOrd="0" presId="urn:microsoft.com/office/officeart/2005/8/layout/default"/>
    <dgm:cxn modelId="{484EE3EE-9F81-48A4-9453-9B06D340A487}" srcId="{1E257BE7-0E2A-4887-AD01-FD24258632CD}" destId="{27350B55-C9A2-4994-A31B-8A265453F184}" srcOrd="1" destOrd="0" parTransId="{1EFB38F0-C3A1-47CB-9A44-0CBC60B796F1}" sibTransId="{576A9E98-0209-4C68-9734-EE6CC494FD8A}"/>
    <dgm:cxn modelId="{B15A84F1-9994-46E0-8680-F798E3860466}" type="presOf" srcId="{2D824B78-64E6-4C2B-95B4-573DE810101E}" destId="{115954B6-56E0-4E56-9924-D6F441947A8B}" srcOrd="0" destOrd="0" presId="urn:microsoft.com/office/officeart/2005/8/layout/default"/>
    <dgm:cxn modelId="{D355A32B-B89D-4C97-800B-D2EFA4C34B4E}" type="presParOf" srcId="{168D3DF5-1714-4935-98C8-2B083212F48D}" destId="{EB9D3DF4-4C65-494C-A452-7147256E348E}" srcOrd="0" destOrd="0" presId="urn:microsoft.com/office/officeart/2005/8/layout/default"/>
    <dgm:cxn modelId="{5DFA7760-C109-4D9B-BDE5-52884780EFAF}" type="presParOf" srcId="{168D3DF5-1714-4935-98C8-2B083212F48D}" destId="{B88A37C0-A223-4A9E-A247-14B32E5D0950}" srcOrd="1" destOrd="0" presId="urn:microsoft.com/office/officeart/2005/8/layout/default"/>
    <dgm:cxn modelId="{0206E2F3-1830-4206-85CD-1E99316B2AE9}" type="presParOf" srcId="{168D3DF5-1714-4935-98C8-2B083212F48D}" destId="{D2EA6309-969A-4542-8F98-C2DB9470237E}" srcOrd="2" destOrd="0" presId="urn:microsoft.com/office/officeart/2005/8/layout/default"/>
    <dgm:cxn modelId="{E4157A81-B98B-44B5-BA28-D98D15AE9937}" type="presParOf" srcId="{168D3DF5-1714-4935-98C8-2B083212F48D}" destId="{07AD11DF-CA15-4DDC-8FE8-A229F562970E}" srcOrd="3" destOrd="0" presId="urn:microsoft.com/office/officeart/2005/8/layout/default"/>
    <dgm:cxn modelId="{EBBC2868-0BB8-4CB6-9059-A3F806E14A4F}" type="presParOf" srcId="{168D3DF5-1714-4935-98C8-2B083212F48D}" destId="{E853087C-A42C-4C09-B5FB-EEE33BA3A0AB}" srcOrd="4" destOrd="0" presId="urn:microsoft.com/office/officeart/2005/8/layout/default"/>
    <dgm:cxn modelId="{7D46667A-FA0E-42F9-9526-BFD65C7592BC}" type="presParOf" srcId="{168D3DF5-1714-4935-98C8-2B083212F48D}" destId="{8BAB1E24-5C03-4E07-8387-116824E69B28}" srcOrd="5" destOrd="0" presId="urn:microsoft.com/office/officeart/2005/8/layout/default"/>
    <dgm:cxn modelId="{1193E2A2-67DC-4056-9DE4-71FE27DA5FE8}" type="presParOf" srcId="{168D3DF5-1714-4935-98C8-2B083212F48D}" destId="{BBE995FE-144D-4992-BC0E-C934E343A2D9}" srcOrd="6" destOrd="0" presId="urn:microsoft.com/office/officeart/2005/8/layout/default"/>
    <dgm:cxn modelId="{F551943C-FD5B-4E17-95C5-2B6A173918AF}" type="presParOf" srcId="{168D3DF5-1714-4935-98C8-2B083212F48D}" destId="{51489BB5-F8E4-42C9-81C4-75E52D76152C}" srcOrd="7" destOrd="0" presId="urn:microsoft.com/office/officeart/2005/8/layout/default"/>
    <dgm:cxn modelId="{C9613C0E-5CA4-4840-9406-718084967F89}" type="presParOf" srcId="{168D3DF5-1714-4935-98C8-2B083212F48D}" destId="{B7F86381-3F46-42B8-BC47-5570DC9E26CC}" srcOrd="8" destOrd="0" presId="urn:microsoft.com/office/officeart/2005/8/layout/default"/>
    <dgm:cxn modelId="{F655586D-44AE-4C52-8A72-1204E761E3B8}" type="presParOf" srcId="{168D3DF5-1714-4935-98C8-2B083212F48D}" destId="{13E0C3AB-9814-41E8-9F87-9C3E15C85460}" srcOrd="9" destOrd="0" presId="urn:microsoft.com/office/officeart/2005/8/layout/default"/>
    <dgm:cxn modelId="{BC92194B-C9B5-4D27-A52D-D2766FA7BF3A}" type="presParOf" srcId="{168D3DF5-1714-4935-98C8-2B083212F48D}" destId="{B46A7AA8-3584-498D-9821-637A491CDD61}" srcOrd="10" destOrd="0" presId="urn:microsoft.com/office/officeart/2005/8/layout/default"/>
    <dgm:cxn modelId="{E2173F3D-83A4-4071-B83F-A304E1CD1648}" type="presParOf" srcId="{168D3DF5-1714-4935-98C8-2B083212F48D}" destId="{D4F6B267-15F1-4139-849A-BC2C10F303D1}" srcOrd="11" destOrd="0" presId="urn:microsoft.com/office/officeart/2005/8/layout/default"/>
    <dgm:cxn modelId="{0FDC8598-4415-4F15-BBFF-231C5E991AEE}" type="presParOf" srcId="{168D3DF5-1714-4935-98C8-2B083212F48D}" destId="{115954B6-56E0-4E56-9924-D6F441947A8B}" srcOrd="12" destOrd="0" presId="urn:microsoft.com/office/officeart/2005/8/layout/default"/>
    <dgm:cxn modelId="{8CBC1ADA-BBBA-4662-A9E2-1718E18D4A36}" type="presParOf" srcId="{168D3DF5-1714-4935-98C8-2B083212F48D}" destId="{086BAD7A-D73A-46B1-8A89-60564983969F}" srcOrd="13" destOrd="0" presId="urn:microsoft.com/office/officeart/2005/8/layout/default"/>
    <dgm:cxn modelId="{D00A0A8D-1845-47A9-BF0C-BDA50C3B0553}" type="presParOf" srcId="{168D3DF5-1714-4935-98C8-2B083212F48D}" destId="{E7D46843-A2A5-4E35-8CE2-DEF4314C7ACE}" srcOrd="14" destOrd="0" presId="urn:microsoft.com/office/officeart/2005/8/layout/default"/>
    <dgm:cxn modelId="{A688605E-889D-41C4-B26E-24AB0242F26E}" type="presParOf" srcId="{168D3DF5-1714-4935-98C8-2B083212F48D}" destId="{83AE1103-DBE9-42E4-9AEC-E3CF268F2346}" srcOrd="15" destOrd="0" presId="urn:microsoft.com/office/officeart/2005/8/layout/default"/>
    <dgm:cxn modelId="{F60A759B-1318-443A-8C4D-1D084A107D89}" type="presParOf" srcId="{168D3DF5-1714-4935-98C8-2B083212F48D}" destId="{968D07CE-A862-41E7-AC89-7C7582C38EC5}" srcOrd="16" destOrd="0" presId="urn:microsoft.com/office/officeart/2005/8/layout/default"/>
    <dgm:cxn modelId="{BFFA89E0-B274-4037-868C-741140AEF0F9}" type="presParOf" srcId="{168D3DF5-1714-4935-98C8-2B083212F48D}" destId="{50616398-C0F8-469C-8102-5F75FAC98C04}" srcOrd="17" destOrd="0" presId="urn:microsoft.com/office/officeart/2005/8/layout/default"/>
    <dgm:cxn modelId="{DC963A75-6F67-4605-A0C1-C187CECBC4C7}" type="presParOf" srcId="{168D3DF5-1714-4935-98C8-2B083212F48D}" destId="{858E6DE2-75E1-47AB-B2F4-D9BB669AB5C6}" srcOrd="18" destOrd="0" presId="urn:microsoft.com/office/officeart/2005/8/layout/default"/>
    <dgm:cxn modelId="{2B180FE9-856F-47CC-826C-7CF208D8D535}" type="presParOf" srcId="{168D3DF5-1714-4935-98C8-2B083212F48D}" destId="{D35922ED-C128-4DA0-9617-DC9AF653F648}" srcOrd="19" destOrd="0" presId="urn:microsoft.com/office/officeart/2005/8/layout/default"/>
    <dgm:cxn modelId="{FAC21AA2-55E0-4DC6-B49C-FDBDFF128671}" type="presParOf" srcId="{168D3DF5-1714-4935-98C8-2B083212F48D}" destId="{F6F829D4-8075-438E-BE41-FDC5CC4D2507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67E438A-6C74-46A0-BA3F-E5E6657BD9E9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3094C0A-71E8-43ED-AC69-8C6C8630D9B4}">
      <dgm:prSet/>
      <dgm:spPr/>
      <dgm:t>
        <a:bodyPr/>
        <a:lstStyle/>
        <a:p>
          <a:r>
            <a:rPr lang="en-US"/>
            <a:t>Formal</a:t>
          </a:r>
        </a:p>
      </dgm:t>
    </dgm:pt>
    <dgm:pt modelId="{B75028EC-B4FF-449C-941C-9FAFD4E608F2}" type="parTrans" cxnId="{D6732F51-DB91-4FDF-ACE8-363F94CF6B0E}">
      <dgm:prSet/>
      <dgm:spPr/>
      <dgm:t>
        <a:bodyPr/>
        <a:lstStyle/>
        <a:p>
          <a:endParaRPr lang="en-US"/>
        </a:p>
      </dgm:t>
    </dgm:pt>
    <dgm:pt modelId="{BAD7356A-8512-47CA-984E-D8F960B2860E}" type="sibTrans" cxnId="{D6732F51-DB91-4FDF-ACE8-363F94CF6B0E}">
      <dgm:prSet/>
      <dgm:spPr/>
      <dgm:t>
        <a:bodyPr/>
        <a:lstStyle/>
        <a:p>
          <a:endParaRPr lang="en-US"/>
        </a:p>
      </dgm:t>
    </dgm:pt>
    <dgm:pt modelId="{B0EF25E7-2C66-42B6-96BC-1E836E740A99}">
      <dgm:prSet/>
      <dgm:spPr/>
      <dgm:t>
        <a:bodyPr/>
        <a:lstStyle/>
        <a:p>
          <a:r>
            <a:rPr lang="en-US"/>
            <a:t>Have a rigorous, mathematical basis </a:t>
          </a:r>
        </a:p>
      </dgm:t>
    </dgm:pt>
    <dgm:pt modelId="{0907DFE4-B035-4813-AEE3-2343EFA234E3}" type="parTrans" cxnId="{EB3EF233-F627-494D-9A26-A7FC684A39F4}">
      <dgm:prSet/>
      <dgm:spPr/>
      <dgm:t>
        <a:bodyPr/>
        <a:lstStyle/>
        <a:p>
          <a:endParaRPr lang="en-US"/>
        </a:p>
      </dgm:t>
    </dgm:pt>
    <dgm:pt modelId="{EC7D9A72-03F6-42EA-8B4D-2EF5892EDCE8}" type="sibTrans" cxnId="{EB3EF233-F627-494D-9A26-A7FC684A39F4}">
      <dgm:prSet/>
      <dgm:spPr/>
      <dgm:t>
        <a:bodyPr/>
        <a:lstStyle/>
        <a:p>
          <a:endParaRPr lang="en-US"/>
        </a:p>
      </dgm:t>
    </dgm:pt>
    <dgm:pt modelId="{DD6FA330-B0C7-4E86-8CBD-19606825E4CC}">
      <dgm:prSet/>
      <dgm:spPr/>
      <dgm:t>
        <a:bodyPr/>
        <a:lstStyle/>
        <a:p>
          <a:r>
            <a:rPr lang="en-US" dirty="0"/>
            <a:t>Examples: model checking, first-order logic, object constraint language (OCL)</a:t>
          </a:r>
        </a:p>
      </dgm:t>
    </dgm:pt>
    <dgm:pt modelId="{EEE95D47-0D1B-42B7-A1F8-E2649379DE3A}" type="parTrans" cxnId="{C8596C64-0707-4EE9-BFB6-C838932BB156}">
      <dgm:prSet/>
      <dgm:spPr/>
      <dgm:t>
        <a:bodyPr/>
        <a:lstStyle/>
        <a:p>
          <a:endParaRPr lang="en-US"/>
        </a:p>
      </dgm:t>
    </dgm:pt>
    <dgm:pt modelId="{95FC9DB8-24D6-4282-A121-2B195C0585A3}" type="sibTrans" cxnId="{C8596C64-0707-4EE9-BFB6-C838932BB156}">
      <dgm:prSet/>
      <dgm:spPr/>
      <dgm:t>
        <a:bodyPr/>
        <a:lstStyle/>
        <a:p>
          <a:endParaRPr lang="en-US"/>
        </a:p>
      </dgm:t>
    </dgm:pt>
    <dgm:pt modelId="{18F0BF12-CBFA-4E84-ADF3-9435E3EDE563}">
      <dgm:prSet/>
      <dgm:spPr/>
      <dgm:t>
        <a:bodyPr/>
        <a:lstStyle/>
        <a:p>
          <a:r>
            <a:rPr lang="en-US"/>
            <a:t>Informal</a:t>
          </a:r>
        </a:p>
      </dgm:t>
    </dgm:pt>
    <dgm:pt modelId="{2EF89F23-8A10-41E5-AB31-BB2D1CFBB8CE}" type="parTrans" cxnId="{D3B5A887-77B0-46E5-81B2-06591049A95E}">
      <dgm:prSet/>
      <dgm:spPr/>
      <dgm:t>
        <a:bodyPr/>
        <a:lstStyle/>
        <a:p>
          <a:endParaRPr lang="en-US"/>
        </a:p>
      </dgm:t>
    </dgm:pt>
    <dgm:pt modelId="{36272394-3595-4BDD-86D2-F964EC1A6183}" type="sibTrans" cxnId="{D3B5A887-77B0-46E5-81B2-06591049A95E}">
      <dgm:prSet/>
      <dgm:spPr/>
      <dgm:t>
        <a:bodyPr/>
        <a:lstStyle/>
        <a:p>
          <a:endParaRPr lang="en-US"/>
        </a:p>
      </dgm:t>
    </dgm:pt>
    <dgm:pt modelId="{B407ADE0-2A58-450C-9353-EFE281396384}">
      <dgm:prSet/>
      <dgm:spPr/>
      <dgm:t>
        <a:bodyPr/>
        <a:lstStyle/>
        <a:p>
          <a:r>
            <a:rPr lang="en-US"/>
            <a:t>Cannot be completely transliterated into a rigorous mathematical notation </a:t>
          </a:r>
        </a:p>
      </dgm:t>
    </dgm:pt>
    <dgm:pt modelId="{D3159860-8284-4806-BDF7-3EE20D4709A4}" type="parTrans" cxnId="{BE9A7EF7-21C2-4455-B217-5BE95EE4680C}">
      <dgm:prSet/>
      <dgm:spPr/>
      <dgm:t>
        <a:bodyPr/>
        <a:lstStyle/>
        <a:p>
          <a:endParaRPr lang="en-US"/>
        </a:p>
      </dgm:t>
    </dgm:pt>
    <dgm:pt modelId="{002DDDB9-E889-4E38-8157-3E7B574946D8}" type="sibTrans" cxnId="{BE9A7EF7-21C2-4455-B217-5BE95EE4680C}">
      <dgm:prSet/>
      <dgm:spPr/>
      <dgm:t>
        <a:bodyPr/>
        <a:lstStyle/>
        <a:p>
          <a:endParaRPr lang="en-US"/>
        </a:p>
      </dgm:t>
    </dgm:pt>
    <dgm:pt modelId="{BA997486-48D2-4D57-AF89-B585BA301048}">
      <dgm:prSet/>
      <dgm:spPr/>
      <dgm:t>
        <a:bodyPr/>
        <a:lstStyle/>
        <a:p>
          <a:r>
            <a:rPr lang="en-US"/>
            <a:t>Examples: natural language, flowcharts, PowerPoint diagrams</a:t>
          </a:r>
        </a:p>
      </dgm:t>
    </dgm:pt>
    <dgm:pt modelId="{26F1ED78-9883-4944-BE6E-9C026DC2A59D}" type="parTrans" cxnId="{10E33F2B-11FE-45BE-925D-711C4471AD53}">
      <dgm:prSet/>
      <dgm:spPr/>
      <dgm:t>
        <a:bodyPr/>
        <a:lstStyle/>
        <a:p>
          <a:endParaRPr lang="en-US"/>
        </a:p>
      </dgm:t>
    </dgm:pt>
    <dgm:pt modelId="{76C06D69-8A5D-4E71-9C0D-F956705838CD}" type="sibTrans" cxnId="{10E33F2B-11FE-45BE-925D-711C4471AD53}">
      <dgm:prSet/>
      <dgm:spPr/>
      <dgm:t>
        <a:bodyPr/>
        <a:lstStyle/>
        <a:p>
          <a:endParaRPr lang="en-US"/>
        </a:p>
      </dgm:t>
    </dgm:pt>
    <dgm:pt modelId="{849F2CD4-A3A8-4CDF-933A-53D108F17514}">
      <dgm:prSet/>
      <dgm:spPr/>
      <dgm:t>
        <a:bodyPr/>
        <a:lstStyle/>
        <a:p>
          <a:r>
            <a:rPr lang="en-US"/>
            <a:t>All SRSs will have informal elements</a:t>
          </a:r>
        </a:p>
      </dgm:t>
    </dgm:pt>
    <dgm:pt modelId="{62BD904F-151B-4CDC-8868-951F7D7F8424}" type="parTrans" cxnId="{01978700-C8CC-4601-9D6C-C015247A30BA}">
      <dgm:prSet/>
      <dgm:spPr/>
      <dgm:t>
        <a:bodyPr/>
        <a:lstStyle/>
        <a:p>
          <a:endParaRPr lang="en-US"/>
        </a:p>
      </dgm:t>
    </dgm:pt>
    <dgm:pt modelId="{764177BB-F539-46C6-8850-3AE99296DABD}" type="sibTrans" cxnId="{01978700-C8CC-4601-9D6C-C015247A30BA}">
      <dgm:prSet/>
      <dgm:spPr/>
      <dgm:t>
        <a:bodyPr/>
        <a:lstStyle/>
        <a:p>
          <a:endParaRPr lang="en-US"/>
        </a:p>
      </dgm:t>
    </dgm:pt>
    <dgm:pt modelId="{04CE6C1A-F541-4141-AB2B-64C28C788FAB}">
      <dgm:prSet/>
      <dgm:spPr/>
      <dgm:t>
        <a:bodyPr/>
        <a:lstStyle/>
        <a:p>
          <a:r>
            <a:rPr lang="en-US"/>
            <a:t>Semi-formal</a:t>
          </a:r>
        </a:p>
      </dgm:t>
    </dgm:pt>
    <dgm:pt modelId="{05CA948D-A0F8-4A51-83F3-FB0A14353AAA}" type="parTrans" cxnId="{DC42754F-6F66-4FE6-B403-0A2AA13787DC}">
      <dgm:prSet/>
      <dgm:spPr/>
      <dgm:t>
        <a:bodyPr/>
        <a:lstStyle/>
        <a:p>
          <a:endParaRPr lang="en-US"/>
        </a:p>
      </dgm:t>
    </dgm:pt>
    <dgm:pt modelId="{8751A6D8-E0F5-4F76-BE27-5CF17FD0DC2A}" type="sibTrans" cxnId="{DC42754F-6F66-4FE6-B403-0A2AA13787DC}">
      <dgm:prSet/>
      <dgm:spPr/>
      <dgm:t>
        <a:bodyPr/>
        <a:lstStyle/>
        <a:p>
          <a:endParaRPr lang="en-US"/>
        </a:p>
      </dgm:t>
    </dgm:pt>
    <dgm:pt modelId="{8AC57A22-2837-4B70-9BB0-F7CD95DF80FC}">
      <dgm:prSet/>
      <dgm:spPr/>
      <dgm:t>
        <a:bodyPr/>
        <a:lstStyle/>
        <a:p>
          <a:r>
            <a:rPr lang="en-US"/>
            <a:t>Combine elements of formality and flexibility</a:t>
          </a:r>
        </a:p>
      </dgm:t>
    </dgm:pt>
    <dgm:pt modelId="{646FE158-18B2-4F55-B675-91D415F80238}" type="parTrans" cxnId="{F2871F2C-DC41-4597-90DB-0E23DE909752}">
      <dgm:prSet/>
      <dgm:spPr/>
      <dgm:t>
        <a:bodyPr/>
        <a:lstStyle/>
        <a:p>
          <a:endParaRPr lang="en-US"/>
        </a:p>
      </dgm:t>
    </dgm:pt>
    <dgm:pt modelId="{5A4A3E71-90C7-40A6-A3C9-39C7551722B8}" type="sibTrans" cxnId="{F2871F2C-DC41-4597-90DB-0E23DE909752}">
      <dgm:prSet/>
      <dgm:spPr/>
      <dgm:t>
        <a:bodyPr/>
        <a:lstStyle/>
        <a:p>
          <a:endParaRPr lang="en-US"/>
        </a:p>
      </dgm:t>
    </dgm:pt>
    <dgm:pt modelId="{4C9C320E-CCE2-4BD2-B985-57646D2107F6}">
      <dgm:prSet/>
      <dgm:spPr/>
      <dgm:t>
        <a:bodyPr/>
        <a:lstStyle/>
        <a:p>
          <a:r>
            <a:rPr lang="en-US"/>
            <a:t>UML, SysML</a:t>
          </a:r>
        </a:p>
      </dgm:t>
    </dgm:pt>
    <dgm:pt modelId="{702FE0F8-D795-4C4A-A24B-1E27CFFB2C1E}" type="parTrans" cxnId="{B730EE7B-4F87-4B1E-88B5-B02ECAB71FA2}">
      <dgm:prSet/>
      <dgm:spPr/>
      <dgm:t>
        <a:bodyPr/>
        <a:lstStyle/>
        <a:p>
          <a:endParaRPr lang="en-US"/>
        </a:p>
      </dgm:t>
    </dgm:pt>
    <dgm:pt modelId="{C7313890-4905-4879-B8F8-45A67B9B8140}" type="sibTrans" cxnId="{B730EE7B-4F87-4B1E-88B5-B02ECAB71FA2}">
      <dgm:prSet/>
      <dgm:spPr/>
      <dgm:t>
        <a:bodyPr/>
        <a:lstStyle/>
        <a:p>
          <a:endParaRPr lang="en-US"/>
        </a:p>
      </dgm:t>
    </dgm:pt>
    <dgm:pt modelId="{FDA87119-2C9F-465A-8A04-8A3607C0304E}" type="pres">
      <dgm:prSet presAssocID="{B67E438A-6C74-46A0-BA3F-E5E6657BD9E9}" presName="Name0" presStyleCnt="0">
        <dgm:presLayoutVars>
          <dgm:dir/>
          <dgm:animLvl val="lvl"/>
          <dgm:resizeHandles val="exact"/>
        </dgm:presLayoutVars>
      </dgm:prSet>
      <dgm:spPr/>
    </dgm:pt>
    <dgm:pt modelId="{59637661-806A-4070-A159-D958D731211E}" type="pres">
      <dgm:prSet presAssocID="{33094C0A-71E8-43ED-AC69-8C6C8630D9B4}" presName="composite" presStyleCnt="0"/>
      <dgm:spPr/>
    </dgm:pt>
    <dgm:pt modelId="{EC84D9F9-FD65-45CF-8DB4-C771B1FAC5FF}" type="pres">
      <dgm:prSet presAssocID="{33094C0A-71E8-43ED-AC69-8C6C8630D9B4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6953D1B5-8F30-4FC9-95B1-984202C5F503}" type="pres">
      <dgm:prSet presAssocID="{33094C0A-71E8-43ED-AC69-8C6C8630D9B4}" presName="desTx" presStyleLbl="alignAccFollowNode1" presStyleIdx="0" presStyleCnt="3">
        <dgm:presLayoutVars>
          <dgm:bulletEnabled val="1"/>
        </dgm:presLayoutVars>
      </dgm:prSet>
      <dgm:spPr/>
    </dgm:pt>
    <dgm:pt modelId="{6C78417F-87F9-4811-90BB-2BE4A7FE8283}" type="pres">
      <dgm:prSet presAssocID="{BAD7356A-8512-47CA-984E-D8F960B2860E}" presName="space" presStyleCnt="0"/>
      <dgm:spPr/>
    </dgm:pt>
    <dgm:pt modelId="{E7829694-7F84-4F2E-96DB-AECE2141885A}" type="pres">
      <dgm:prSet presAssocID="{18F0BF12-CBFA-4E84-ADF3-9435E3EDE563}" presName="composite" presStyleCnt="0"/>
      <dgm:spPr/>
    </dgm:pt>
    <dgm:pt modelId="{82DC6DDB-D409-4005-94DB-20CFB056CA6D}" type="pres">
      <dgm:prSet presAssocID="{18F0BF12-CBFA-4E84-ADF3-9435E3EDE56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0DFEA48D-3B32-4B83-8CB8-C34B2234B650}" type="pres">
      <dgm:prSet presAssocID="{18F0BF12-CBFA-4E84-ADF3-9435E3EDE563}" presName="desTx" presStyleLbl="alignAccFollowNode1" presStyleIdx="1" presStyleCnt="3">
        <dgm:presLayoutVars>
          <dgm:bulletEnabled val="1"/>
        </dgm:presLayoutVars>
      </dgm:prSet>
      <dgm:spPr/>
    </dgm:pt>
    <dgm:pt modelId="{6D331779-BE7D-412C-9013-4344A2696A87}" type="pres">
      <dgm:prSet presAssocID="{36272394-3595-4BDD-86D2-F964EC1A6183}" presName="space" presStyleCnt="0"/>
      <dgm:spPr/>
    </dgm:pt>
    <dgm:pt modelId="{74CB578E-0160-4227-93C3-69604D6CAFD3}" type="pres">
      <dgm:prSet presAssocID="{04CE6C1A-F541-4141-AB2B-64C28C788FAB}" presName="composite" presStyleCnt="0"/>
      <dgm:spPr/>
    </dgm:pt>
    <dgm:pt modelId="{F99FE469-C9BC-41C7-A6AB-59D9D400ECE2}" type="pres">
      <dgm:prSet presAssocID="{04CE6C1A-F541-4141-AB2B-64C28C788FA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855926E3-8504-40A3-A830-369AC1913D4C}" type="pres">
      <dgm:prSet presAssocID="{04CE6C1A-F541-4141-AB2B-64C28C788FAB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01978700-C8CC-4601-9D6C-C015247A30BA}" srcId="{18F0BF12-CBFA-4E84-ADF3-9435E3EDE563}" destId="{849F2CD4-A3A8-4CDF-933A-53D108F17514}" srcOrd="2" destOrd="0" parTransId="{62BD904F-151B-4CDC-8868-951F7D7F8424}" sibTransId="{764177BB-F539-46C6-8850-3AE99296DABD}"/>
    <dgm:cxn modelId="{6EFC3E0C-B076-4BFE-83EE-D9A9224B0D87}" type="presOf" srcId="{BA997486-48D2-4D57-AF89-B585BA301048}" destId="{0DFEA48D-3B32-4B83-8CB8-C34B2234B650}" srcOrd="0" destOrd="1" presId="urn:microsoft.com/office/officeart/2005/8/layout/hList1"/>
    <dgm:cxn modelId="{8B1DFB12-7FE0-4CDA-A1C9-5064F24AC1C8}" type="presOf" srcId="{04CE6C1A-F541-4141-AB2B-64C28C788FAB}" destId="{F99FE469-C9BC-41C7-A6AB-59D9D400ECE2}" srcOrd="0" destOrd="0" presId="urn:microsoft.com/office/officeart/2005/8/layout/hList1"/>
    <dgm:cxn modelId="{6DDFFB20-4883-4CF8-A4B6-80295012AD7F}" type="presOf" srcId="{849F2CD4-A3A8-4CDF-933A-53D108F17514}" destId="{0DFEA48D-3B32-4B83-8CB8-C34B2234B650}" srcOrd="0" destOrd="2" presId="urn:microsoft.com/office/officeart/2005/8/layout/hList1"/>
    <dgm:cxn modelId="{4A03F824-AED5-4474-BADA-E4EC2B1FA26F}" type="presOf" srcId="{B67E438A-6C74-46A0-BA3F-E5E6657BD9E9}" destId="{FDA87119-2C9F-465A-8A04-8A3607C0304E}" srcOrd="0" destOrd="0" presId="urn:microsoft.com/office/officeart/2005/8/layout/hList1"/>
    <dgm:cxn modelId="{10E33F2B-11FE-45BE-925D-711C4471AD53}" srcId="{18F0BF12-CBFA-4E84-ADF3-9435E3EDE563}" destId="{BA997486-48D2-4D57-AF89-B585BA301048}" srcOrd="1" destOrd="0" parTransId="{26F1ED78-9883-4944-BE6E-9C026DC2A59D}" sibTransId="{76C06D69-8A5D-4E71-9C0D-F956705838CD}"/>
    <dgm:cxn modelId="{F2871F2C-DC41-4597-90DB-0E23DE909752}" srcId="{04CE6C1A-F541-4141-AB2B-64C28C788FAB}" destId="{8AC57A22-2837-4B70-9BB0-F7CD95DF80FC}" srcOrd="0" destOrd="0" parTransId="{646FE158-18B2-4F55-B675-91D415F80238}" sibTransId="{5A4A3E71-90C7-40A6-A3C9-39C7551722B8}"/>
    <dgm:cxn modelId="{EB3EF233-F627-494D-9A26-A7FC684A39F4}" srcId="{33094C0A-71E8-43ED-AC69-8C6C8630D9B4}" destId="{B0EF25E7-2C66-42B6-96BC-1E836E740A99}" srcOrd="0" destOrd="0" parTransId="{0907DFE4-B035-4813-AEE3-2343EFA234E3}" sibTransId="{EC7D9A72-03F6-42EA-8B4D-2EF5892EDCE8}"/>
    <dgm:cxn modelId="{B4F8805B-38F8-4E67-BFAE-65F62CD8A725}" type="presOf" srcId="{DD6FA330-B0C7-4E86-8CBD-19606825E4CC}" destId="{6953D1B5-8F30-4FC9-95B1-984202C5F503}" srcOrd="0" destOrd="1" presId="urn:microsoft.com/office/officeart/2005/8/layout/hList1"/>
    <dgm:cxn modelId="{DB00AE42-A393-4CCF-9A7D-02FB79792C2A}" type="presOf" srcId="{8AC57A22-2837-4B70-9BB0-F7CD95DF80FC}" destId="{855926E3-8504-40A3-A830-369AC1913D4C}" srcOrd="0" destOrd="0" presId="urn:microsoft.com/office/officeart/2005/8/layout/hList1"/>
    <dgm:cxn modelId="{C8596C64-0707-4EE9-BFB6-C838932BB156}" srcId="{33094C0A-71E8-43ED-AC69-8C6C8630D9B4}" destId="{DD6FA330-B0C7-4E86-8CBD-19606825E4CC}" srcOrd="1" destOrd="0" parTransId="{EEE95D47-0D1B-42B7-A1F8-E2649379DE3A}" sibTransId="{95FC9DB8-24D6-4282-A121-2B195C0585A3}"/>
    <dgm:cxn modelId="{DC42754F-6F66-4FE6-B403-0A2AA13787DC}" srcId="{B67E438A-6C74-46A0-BA3F-E5E6657BD9E9}" destId="{04CE6C1A-F541-4141-AB2B-64C28C788FAB}" srcOrd="2" destOrd="0" parTransId="{05CA948D-A0F8-4A51-83F3-FB0A14353AAA}" sibTransId="{8751A6D8-E0F5-4F76-BE27-5CF17FD0DC2A}"/>
    <dgm:cxn modelId="{D6732F51-DB91-4FDF-ACE8-363F94CF6B0E}" srcId="{B67E438A-6C74-46A0-BA3F-E5E6657BD9E9}" destId="{33094C0A-71E8-43ED-AC69-8C6C8630D9B4}" srcOrd="0" destOrd="0" parTransId="{B75028EC-B4FF-449C-941C-9FAFD4E608F2}" sibTransId="{BAD7356A-8512-47CA-984E-D8F960B2860E}"/>
    <dgm:cxn modelId="{F28D6375-B66C-45F9-B4D4-D1F8094318A2}" type="presOf" srcId="{B407ADE0-2A58-450C-9353-EFE281396384}" destId="{0DFEA48D-3B32-4B83-8CB8-C34B2234B650}" srcOrd="0" destOrd="0" presId="urn:microsoft.com/office/officeart/2005/8/layout/hList1"/>
    <dgm:cxn modelId="{B730EE7B-4F87-4B1E-88B5-B02ECAB71FA2}" srcId="{04CE6C1A-F541-4141-AB2B-64C28C788FAB}" destId="{4C9C320E-CCE2-4BD2-B985-57646D2107F6}" srcOrd="1" destOrd="0" parTransId="{702FE0F8-D795-4C4A-A24B-1E27CFFB2C1E}" sibTransId="{C7313890-4905-4879-B8F8-45A67B9B8140}"/>
    <dgm:cxn modelId="{D3B5A887-77B0-46E5-81B2-06591049A95E}" srcId="{B67E438A-6C74-46A0-BA3F-E5E6657BD9E9}" destId="{18F0BF12-CBFA-4E84-ADF3-9435E3EDE563}" srcOrd="1" destOrd="0" parTransId="{2EF89F23-8A10-41E5-AB31-BB2D1CFBB8CE}" sibTransId="{36272394-3595-4BDD-86D2-F964EC1A6183}"/>
    <dgm:cxn modelId="{C21FFBA3-B684-4CFA-A2B3-C963C615E694}" type="presOf" srcId="{18F0BF12-CBFA-4E84-ADF3-9435E3EDE563}" destId="{82DC6DDB-D409-4005-94DB-20CFB056CA6D}" srcOrd="0" destOrd="0" presId="urn:microsoft.com/office/officeart/2005/8/layout/hList1"/>
    <dgm:cxn modelId="{F6F7C3AF-B7A4-4C7B-9D3F-736BA3ECD47E}" type="presOf" srcId="{33094C0A-71E8-43ED-AC69-8C6C8630D9B4}" destId="{EC84D9F9-FD65-45CF-8DB4-C771B1FAC5FF}" srcOrd="0" destOrd="0" presId="urn:microsoft.com/office/officeart/2005/8/layout/hList1"/>
    <dgm:cxn modelId="{C6ACF7AF-8D90-4AFF-8B34-328751F581D7}" type="presOf" srcId="{4C9C320E-CCE2-4BD2-B985-57646D2107F6}" destId="{855926E3-8504-40A3-A830-369AC1913D4C}" srcOrd="0" destOrd="1" presId="urn:microsoft.com/office/officeart/2005/8/layout/hList1"/>
    <dgm:cxn modelId="{69CFE6B0-65E1-4869-86FB-036FFF46A33B}" type="presOf" srcId="{B0EF25E7-2C66-42B6-96BC-1E836E740A99}" destId="{6953D1B5-8F30-4FC9-95B1-984202C5F503}" srcOrd="0" destOrd="0" presId="urn:microsoft.com/office/officeart/2005/8/layout/hList1"/>
    <dgm:cxn modelId="{BE9A7EF7-21C2-4455-B217-5BE95EE4680C}" srcId="{18F0BF12-CBFA-4E84-ADF3-9435E3EDE563}" destId="{B407ADE0-2A58-450C-9353-EFE281396384}" srcOrd="0" destOrd="0" parTransId="{D3159860-8284-4806-BDF7-3EE20D4709A4}" sibTransId="{002DDDB9-E889-4E38-8157-3E7B574946D8}"/>
    <dgm:cxn modelId="{989400E3-44C1-4F56-8426-A51DC7053AF4}" type="presParOf" srcId="{FDA87119-2C9F-465A-8A04-8A3607C0304E}" destId="{59637661-806A-4070-A159-D958D731211E}" srcOrd="0" destOrd="0" presId="urn:microsoft.com/office/officeart/2005/8/layout/hList1"/>
    <dgm:cxn modelId="{BC1844E9-6142-441D-B0E6-7B1511E21BAF}" type="presParOf" srcId="{59637661-806A-4070-A159-D958D731211E}" destId="{EC84D9F9-FD65-45CF-8DB4-C771B1FAC5FF}" srcOrd="0" destOrd="0" presId="urn:microsoft.com/office/officeart/2005/8/layout/hList1"/>
    <dgm:cxn modelId="{E55E6F65-9BFF-4F30-B398-E19E62365ADA}" type="presParOf" srcId="{59637661-806A-4070-A159-D958D731211E}" destId="{6953D1B5-8F30-4FC9-95B1-984202C5F503}" srcOrd="1" destOrd="0" presId="urn:microsoft.com/office/officeart/2005/8/layout/hList1"/>
    <dgm:cxn modelId="{C74BB790-2552-4C8A-AE09-9245CB5A6CB3}" type="presParOf" srcId="{FDA87119-2C9F-465A-8A04-8A3607C0304E}" destId="{6C78417F-87F9-4811-90BB-2BE4A7FE8283}" srcOrd="1" destOrd="0" presId="urn:microsoft.com/office/officeart/2005/8/layout/hList1"/>
    <dgm:cxn modelId="{54977E11-817F-4715-9A30-F25FE07DFC89}" type="presParOf" srcId="{FDA87119-2C9F-465A-8A04-8A3607C0304E}" destId="{E7829694-7F84-4F2E-96DB-AECE2141885A}" srcOrd="2" destOrd="0" presId="urn:microsoft.com/office/officeart/2005/8/layout/hList1"/>
    <dgm:cxn modelId="{AC60A852-5542-49CB-B0A9-1618027C5499}" type="presParOf" srcId="{E7829694-7F84-4F2E-96DB-AECE2141885A}" destId="{82DC6DDB-D409-4005-94DB-20CFB056CA6D}" srcOrd="0" destOrd="0" presId="urn:microsoft.com/office/officeart/2005/8/layout/hList1"/>
    <dgm:cxn modelId="{D19BFFA4-A35A-4A79-BD46-A3024263C5DB}" type="presParOf" srcId="{E7829694-7F84-4F2E-96DB-AECE2141885A}" destId="{0DFEA48D-3B32-4B83-8CB8-C34B2234B650}" srcOrd="1" destOrd="0" presId="urn:microsoft.com/office/officeart/2005/8/layout/hList1"/>
    <dgm:cxn modelId="{050FA751-B33A-4514-AD0B-F905564EF7C3}" type="presParOf" srcId="{FDA87119-2C9F-465A-8A04-8A3607C0304E}" destId="{6D331779-BE7D-412C-9013-4344A2696A87}" srcOrd="3" destOrd="0" presId="urn:microsoft.com/office/officeart/2005/8/layout/hList1"/>
    <dgm:cxn modelId="{E884E295-7610-4705-8A04-B47D639E94A9}" type="presParOf" srcId="{FDA87119-2C9F-465A-8A04-8A3607C0304E}" destId="{74CB578E-0160-4227-93C3-69604D6CAFD3}" srcOrd="4" destOrd="0" presId="urn:microsoft.com/office/officeart/2005/8/layout/hList1"/>
    <dgm:cxn modelId="{BD4ECFB7-43D3-495B-AA88-4864DCCA4680}" type="presParOf" srcId="{74CB578E-0160-4227-93C3-69604D6CAFD3}" destId="{F99FE469-C9BC-41C7-A6AB-59D9D400ECE2}" srcOrd="0" destOrd="0" presId="urn:microsoft.com/office/officeart/2005/8/layout/hList1"/>
    <dgm:cxn modelId="{C9FE47C3-2C1F-41CE-994F-1B6FCDA645F6}" type="presParOf" srcId="{74CB578E-0160-4227-93C3-69604D6CAFD3}" destId="{855926E3-8504-40A3-A830-369AC1913D4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1C926F-FFC5-4F62-915E-F31BB23BF585}">
      <dsp:nvSpPr>
        <dsp:cNvPr id="0" name=""/>
        <dsp:cNvSpPr/>
      </dsp:nvSpPr>
      <dsp:spPr>
        <a:xfrm>
          <a:off x="0" y="50922"/>
          <a:ext cx="6513603" cy="10553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Elicitation</a:t>
          </a:r>
        </a:p>
      </dsp:txBody>
      <dsp:txXfrm>
        <a:off x="51517" y="102439"/>
        <a:ext cx="6410569" cy="952306"/>
      </dsp:txXfrm>
    </dsp:sp>
    <dsp:sp modelId="{1D0DC881-3CDA-4955-9787-14798E79910C}">
      <dsp:nvSpPr>
        <dsp:cNvPr id="0" name=""/>
        <dsp:cNvSpPr/>
      </dsp:nvSpPr>
      <dsp:spPr>
        <a:xfrm>
          <a:off x="0" y="1232982"/>
          <a:ext cx="6513603" cy="1055340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Analysis</a:t>
          </a:r>
        </a:p>
      </dsp:txBody>
      <dsp:txXfrm>
        <a:off x="51517" y="1284499"/>
        <a:ext cx="6410569" cy="952306"/>
      </dsp:txXfrm>
    </dsp:sp>
    <dsp:sp modelId="{90208814-BE45-4524-B30B-8953B0E204B2}">
      <dsp:nvSpPr>
        <dsp:cNvPr id="0" name=""/>
        <dsp:cNvSpPr/>
      </dsp:nvSpPr>
      <dsp:spPr>
        <a:xfrm>
          <a:off x="0" y="2415043"/>
          <a:ext cx="6513603" cy="105534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Documentation</a:t>
          </a:r>
        </a:p>
      </dsp:txBody>
      <dsp:txXfrm>
        <a:off x="51517" y="2466560"/>
        <a:ext cx="6410569" cy="952306"/>
      </dsp:txXfrm>
    </dsp:sp>
    <dsp:sp modelId="{A9665F7C-AA15-4279-875D-C14228B12591}">
      <dsp:nvSpPr>
        <dsp:cNvPr id="0" name=""/>
        <dsp:cNvSpPr/>
      </dsp:nvSpPr>
      <dsp:spPr>
        <a:xfrm>
          <a:off x="0" y="3597103"/>
          <a:ext cx="6513603" cy="1055340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Quality assurance</a:t>
          </a:r>
        </a:p>
      </dsp:txBody>
      <dsp:txXfrm>
        <a:off x="51517" y="3648620"/>
        <a:ext cx="6410569" cy="952306"/>
      </dsp:txXfrm>
    </dsp:sp>
    <dsp:sp modelId="{95148039-D6A5-4380-B7C7-0EE7492E3C9B}">
      <dsp:nvSpPr>
        <dsp:cNvPr id="0" name=""/>
        <dsp:cNvSpPr/>
      </dsp:nvSpPr>
      <dsp:spPr>
        <a:xfrm>
          <a:off x="0" y="4779163"/>
          <a:ext cx="6513603" cy="105534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Management &amp; evolution</a:t>
          </a:r>
        </a:p>
      </dsp:txBody>
      <dsp:txXfrm>
        <a:off x="51517" y="4830680"/>
        <a:ext cx="6410569" cy="9523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3F80F3-A027-401A-A9DF-D57478F7BCE4}">
      <dsp:nvSpPr>
        <dsp:cNvPr id="0" name=""/>
        <dsp:cNvSpPr/>
      </dsp:nvSpPr>
      <dsp:spPr>
        <a:xfrm>
          <a:off x="0" y="1903"/>
          <a:ext cx="6513603" cy="81125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6CB1CE-16F3-447A-AF52-4E9D25CE1EEC}">
      <dsp:nvSpPr>
        <dsp:cNvPr id="0" name=""/>
        <dsp:cNvSpPr/>
      </dsp:nvSpPr>
      <dsp:spPr>
        <a:xfrm>
          <a:off x="245405" y="184436"/>
          <a:ext cx="446191" cy="44619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A1E85D-B943-40FA-A283-D9B28AAF732C}">
      <dsp:nvSpPr>
        <dsp:cNvPr id="0" name=""/>
        <dsp:cNvSpPr/>
      </dsp:nvSpPr>
      <dsp:spPr>
        <a:xfrm>
          <a:off x="937002" y="1903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Users</a:t>
          </a:r>
        </a:p>
      </dsp:txBody>
      <dsp:txXfrm>
        <a:off x="937002" y="1903"/>
        <a:ext cx="5576601" cy="811257"/>
      </dsp:txXfrm>
    </dsp:sp>
    <dsp:sp modelId="{0AFED101-7459-4CAB-A4F4-22AD49D1B8AF}">
      <dsp:nvSpPr>
        <dsp:cNvPr id="0" name=""/>
        <dsp:cNvSpPr/>
      </dsp:nvSpPr>
      <dsp:spPr>
        <a:xfrm>
          <a:off x="0" y="1015975"/>
          <a:ext cx="6513603" cy="81125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BC8AF8-FB37-4153-9039-AE0C6DE6E308}">
      <dsp:nvSpPr>
        <dsp:cNvPr id="0" name=""/>
        <dsp:cNvSpPr/>
      </dsp:nvSpPr>
      <dsp:spPr>
        <a:xfrm>
          <a:off x="245405" y="1198508"/>
          <a:ext cx="446191" cy="44619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55DC47-95F1-4727-A997-9976203AE788}">
      <dsp:nvSpPr>
        <dsp:cNvPr id="0" name=""/>
        <dsp:cNvSpPr/>
      </dsp:nvSpPr>
      <dsp:spPr>
        <a:xfrm>
          <a:off x="937002" y="1015975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Customers, clients, and sponsors (those who have commissioned and/or will pay for the system)</a:t>
          </a:r>
        </a:p>
      </dsp:txBody>
      <dsp:txXfrm>
        <a:off x="937002" y="1015975"/>
        <a:ext cx="5576601" cy="811257"/>
      </dsp:txXfrm>
    </dsp:sp>
    <dsp:sp modelId="{3823AF73-5124-4C1C-9C27-C371849F8775}">
      <dsp:nvSpPr>
        <dsp:cNvPr id="0" name=""/>
        <dsp:cNvSpPr/>
      </dsp:nvSpPr>
      <dsp:spPr>
        <a:xfrm>
          <a:off x="0" y="2030048"/>
          <a:ext cx="6513603" cy="8112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4351D7-3AD1-4CAD-AF9F-EB52056EBF8E}">
      <dsp:nvSpPr>
        <dsp:cNvPr id="0" name=""/>
        <dsp:cNvSpPr/>
      </dsp:nvSpPr>
      <dsp:spPr>
        <a:xfrm>
          <a:off x="245405" y="2212581"/>
          <a:ext cx="446191" cy="44619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FA5CDC-8392-4EA4-B474-ECCD08F67653}">
      <dsp:nvSpPr>
        <dsp:cNvPr id="0" name=""/>
        <dsp:cNvSpPr/>
      </dsp:nvSpPr>
      <dsp:spPr>
        <a:xfrm>
          <a:off x="937002" y="2030048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All responsible engineering and technical persons (e.g., systems, development, test, maintenance)</a:t>
          </a:r>
        </a:p>
      </dsp:txBody>
      <dsp:txXfrm>
        <a:off x="937002" y="2030048"/>
        <a:ext cx="5576601" cy="811257"/>
      </dsp:txXfrm>
    </dsp:sp>
    <dsp:sp modelId="{B71AEA16-8B81-476F-B187-163AE4E5578F}">
      <dsp:nvSpPr>
        <dsp:cNvPr id="0" name=""/>
        <dsp:cNvSpPr/>
      </dsp:nvSpPr>
      <dsp:spPr>
        <a:xfrm>
          <a:off x="0" y="3044120"/>
          <a:ext cx="6513603" cy="81125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7AEC50-CD1B-446F-AA98-14015B8FE08F}">
      <dsp:nvSpPr>
        <dsp:cNvPr id="0" name=""/>
        <dsp:cNvSpPr/>
      </dsp:nvSpPr>
      <dsp:spPr>
        <a:xfrm>
          <a:off x="245405" y="3226653"/>
          <a:ext cx="446191" cy="44619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53F9CC-45A2-4B7E-94F1-429F1C689629}">
      <dsp:nvSpPr>
        <dsp:cNvPr id="0" name=""/>
        <dsp:cNvSpPr/>
      </dsp:nvSpPr>
      <dsp:spPr>
        <a:xfrm>
          <a:off x="937002" y="3044120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Regulators (typically, government agencies at various levels)</a:t>
          </a:r>
        </a:p>
      </dsp:txBody>
      <dsp:txXfrm>
        <a:off x="937002" y="3044120"/>
        <a:ext cx="5576601" cy="811257"/>
      </dsp:txXfrm>
    </dsp:sp>
    <dsp:sp modelId="{07A1D59F-E6BD-45D0-9DDD-B858FDA08E26}">
      <dsp:nvSpPr>
        <dsp:cNvPr id="0" name=""/>
        <dsp:cNvSpPr/>
      </dsp:nvSpPr>
      <dsp:spPr>
        <a:xfrm>
          <a:off x="0" y="4058192"/>
          <a:ext cx="6513603" cy="81125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53E607-65E1-48BD-ABDA-8F2490A8F47F}">
      <dsp:nvSpPr>
        <dsp:cNvPr id="0" name=""/>
        <dsp:cNvSpPr/>
      </dsp:nvSpPr>
      <dsp:spPr>
        <a:xfrm>
          <a:off x="245405" y="4240725"/>
          <a:ext cx="446191" cy="44619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E70DB0-91DC-48BC-A64B-F9EF22099BCB}">
      <dsp:nvSpPr>
        <dsp:cNvPr id="0" name=""/>
        <dsp:cNvSpPr/>
      </dsp:nvSpPr>
      <dsp:spPr>
        <a:xfrm>
          <a:off x="937002" y="4058192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Third parties that have an interest in the system but no direct regulatory authority (e.g., standards organizations, users groups)</a:t>
          </a:r>
        </a:p>
      </dsp:txBody>
      <dsp:txXfrm>
        <a:off x="937002" y="4058192"/>
        <a:ext cx="5576601" cy="811257"/>
      </dsp:txXfrm>
    </dsp:sp>
    <dsp:sp modelId="{F5B6865E-F4AC-4299-B75A-006CB2F0A074}">
      <dsp:nvSpPr>
        <dsp:cNvPr id="0" name=""/>
        <dsp:cNvSpPr/>
      </dsp:nvSpPr>
      <dsp:spPr>
        <a:xfrm>
          <a:off x="0" y="5072264"/>
          <a:ext cx="6513603" cy="81125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B4668E-CF6D-476D-B582-61B5368D8B4A}">
      <dsp:nvSpPr>
        <dsp:cNvPr id="0" name=""/>
        <dsp:cNvSpPr/>
      </dsp:nvSpPr>
      <dsp:spPr>
        <a:xfrm>
          <a:off x="245405" y="5254797"/>
          <a:ext cx="446191" cy="446191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7DBF47-7191-4169-AF0F-93935C896108}">
      <dsp:nvSpPr>
        <dsp:cNvPr id="0" name=""/>
        <dsp:cNvSpPr/>
      </dsp:nvSpPr>
      <dsp:spPr>
        <a:xfrm>
          <a:off x="937002" y="5072264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Society (is the system safe?)</a:t>
          </a:r>
        </a:p>
      </dsp:txBody>
      <dsp:txXfrm>
        <a:off x="937002" y="5072264"/>
        <a:ext cx="5576601" cy="8112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F4DD68-8E9E-4891-A8C9-4D701DB3C1FA}">
      <dsp:nvSpPr>
        <dsp:cNvPr id="0" name=""/>
        <dsp:cNvSpPr/>
      </dsp:nvSpPr>
      <dsp:spPr>
        <a:xfrm>
          <a:off x="3342" y="452291"/>
          <a:ext cx="2651349" cy="159080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/>
            <a:t>Unambiguous</a:t>
          </a:r>
          <a:endParaRPr lang="en-US" sz="2900" kern="1200"/>
        </a:p>
      </dsp:txBody>
      <dsp:txXfrm>
        <a:off x="3342" y="452291"/>
        <a:ext cx="2651349" cy="1590809"/>
      </dsp:txXfrm>
    </dsp:sp>
    <dsp:sp modelId="{49FAD9B6-814B-498C-B075-BF279B2C90FC}">
      <dsp:nvSpPr>
        <dsp:cNvPr id="0" name=""/>
        <dsp:cNvSpPr/>
      </dsp:nvSpPr>
      <dsp:spPr>
        <a:xfrm>
          <a:off x="2919826" y="452291"/>
          <a:ext cx="2651349" cy="1590809"/>
        </a:xfrm>
        <a:prstGeom prst="rect">
          <a:avLst/>
        </a:prstGeom>
        <a:solidFill>
          <a:schemeClr val="accent2">
            <a:hueOff val="-207909"/>
            <a:satOff val="-11990"/>
            <a:lumOff val="12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/>
            <a:t>Testable</a:t>
          </a:r>
          <a:endParaRPr lang="en-US" sz="2900" kern="1200"/>
        </a:p>
      </dsp:txBody>
      <dsp:txXfrm>
        <a:off x="2919826" y="452291"/>
        <a:ext cx="2651349" cy="1590809"/>
      </dsp:txXfrm>
    </dsp:sp>
    <dsp:sp modelId="{3CA4BA6C-7C38-4C30-BE5D-EE2D2EB02ADF}">
      <dsp:nvSpPr>
        <dsp:cNvPr id="0" name=""/>
        <dsp:cNvSpPr/>
      </dsp:nvSpPr>
      <dsp:spPr>
        <a:xfrm>
          <a:off x="5836310" y="452291"/>
          <a:ext cx="2651349" cy="1590809"/>
        </a:xfrm>
        <a:prstGeom prst="rect">
          <a:avLst/>
        </a:prstGeom>
        <a:solidFill>
          <a:schemeClr val="accent2">
            <a:hueOff val="-415818"/>
            <a:satOff val="-23979"/>
            <a:lumOff val="24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/>
            <a:t>Consistent</a:t>
          </a:r>
          <a:endParaRPr lang="en-US" sz="2900" kern="1200"/>
        </a:p>
      </dsp:txBody>
      <dsp:txXfrm>
        <a:off x="5836310" y="452291"/>
        <a:ext cx="2651349" cy="1590809"/>
      </dsp:txXfrm>
    </dsp:sp>
    <dsp:sp modelId="{FA484738-E656-47BC-8AC3-8ADC0AFA3657}">
      <dsp:nvSpPr>
        <dsp:cNvPr id="0" name=""/>
        <dsp:cNvSpPr/>
      </dsp:nvSpPr>
      <dsp:spPr>
        <a:xfrm>
          <a:off x="8752795" y="452291"/>
          <a:ext cx="2651349" cy="1590809"/>
        </a:xfrm>
        <a:prstGeom prst="rect">
          <a:avLst/>
        </a:prstGeom>
        <a:solidFill>
          <a:schemeClr val="accent2">
            <a:hueOff val="-623727"/>
            <a:satOff val="-35969"/>
            <a:lumOff val="36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/>
            <a:t>Feasible</a:t>
          </a:r>
          <a:endParaRPr lang="en-US" sz="2900" kern="1200"/>
        </a:p>
      </dsp:txBody>
      <dsp:txXfrm>
        <a:off x="8752795" y="452291"/>
        <a:ext cx="2651349" cy="1590809"/>
      </dsp:txXfrm>
    </dsp:sp>
    <dsp:sp modelId="{09313520-5348-4F97-9F22-677FD1F4E7FB}">
      <dsp:nvSpPr>
        <dsp:cNvPr id="0" name=""/>
        <dsp:cNvSpPr/>
      </dsp:nvSpPr>
      <dsp:spPr>
        <a:xfrm>
          <a:off x="3342" y="2308236"/>
          <a:ext cx="2651349" cy="1590809"/>
        </a:xfrm>
        <a:prstGeom prst="rect">
          <a:avLst/>
        </a:prstGeom>
        <a:solidFill>
          <a:schemeClr val="accent2">
            <a:hueOff val="-831636"/>
            <a:satOff val="-47959"/>
            <a:lumOff val="49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/>
            <a:t>Understandable</a:t>
          </a:r>
          <a:endParaRPr lang="en-US" sz="2900" kern="1200"/>
        </a:p>
      </dsp:txBody>
      <dsp:txXfrm>
        <a:off x="3342" y="2308236"/>
        <a:ext cx="2651349" cy="1590809"/>
      </dsp:txXfrm>
    </dsp:sp>
    <dsp:sp modelId="{C49D6264-D836-45CC-941C-F1E7DBF1C9F8}">
      <dsp:nvSpPr>
        <dsp:cNvPr id="0" name=""/>
        <dsp:cNvSpPr/>
      </dsp:nvSpPr>
      <dsp:spPr>
        <a:xfrm>
          <a:off x="2919826" y="2308236"/>
          <a:ext cx="2651349" cy="1590809"/>
        </a:xfrm>
        <a:prstGeom prst="rect">
          <a:avLst/>
        </a:prstGeom>
        <a:solidFill>
          <a:schemeClr val="accent2">
            <a:hueOff val="-1039545"/>
            <a:satOff val="-59949"/>
            <a:lumOff val="61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/>
            <a:t>Modifiable</a:t>
          </a:r>
          <a:endParaRPr lang="en-US" sz="2900" kern="1200"/>
        </a:p>
      </dsp:txBody>
      <dsp:txXfrm>
        <a:off x="2919826" y="2308236"/>
        <a:ext cx="2651349" cy="1590809"/>
      </dsp:txXfrm>
    </dsp:sp>
    <dsp:sp modelId="{ABA50E26-916C-49E7-AAA8-03934B15B872}">
      <dsp:nvSpPr>
        <dsp:cNvPr id="0" name=""/>
        <dsp:cNvSpPr/>
      </dsp:nvSpPr>
      <dsp:spPr>
        <a:xfrm>
          <a:off x="5836310" y="2308236"/>
          <a:ext cx="2651349" cy="1590809"/>
        </a:xfrm>
        <a:prstGeom prst="rect">
          <a:avLst/>
        </a:prstGeom>
        <a:solidFill>
          <a:schemeClr val="accent2">
            <a:hueOff val="-1247454"/>
            <a:satOff val="-71938"/>
            <a:lumOff val="73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 dirty="0"/>
            <a:t>Design </a:t>
          </a:r>
          <a:r>
            <a:rPr lang="fr-FR" sz="2900" kern="1200" dirty="0" err="1"/>
            <a:t>agnostic</a:t>
          </a:r>
          <a:endParaRPr lang="en-US" sz="2900" kern="1200" dirty="0"/>
        </a:p>
      </dsp:txBody>
      <dsp:txXfrm>
        <a:off x="5836310" y="2308236"/>
        <a:ext cx="2651349" cy="1590809"/>
      </dsp:txXfrm>
    </dsp:sp>
    <dsp:sp modelId="{3180B4BE-39DB-4144-929C-1DAA841F4BCB}">
      <dsp:nvSpPr>
        <dsp:cNvPr id="0" name=""/>
        <dsp:cNvSpPr/>
      </dsp:nvSpPr>
      <dsp:spPr>
        <a:xfrm>
          <a:off x="8752795" y="2308236"/>
          <a:ext cx="2651349" cy="1590809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Traceable</a:t>
          </a:r>
        </a:p>
      </dsp:txBody>
      <dsp:txXfrm>
        <a:off x="8752795" y="2308236"/>
        <a:ext cx="2651349" cy="15908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9D3DF4-4C65-494C-A452-7147256E348E}">
      <dsp:nvSpPr>
        <dsp:cNvPr id="0" name=""/>
        <dsp:cNvSpPr/>
      </dsp:nvSpPr>
      <dsp:spPr>
        <a:xfrm>
          <a:off x="1027258" y="559"/>
          <a:ext cx="2175109" cy="130506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Omission</a:t>
          </a:r>
        </a:p>
      </dsp:txBody>
      <dsp:txXfrm>
        <a:off x="1027258" y="559"/>
        <a:ext cx="2175109" cy="1305065"/>
      </dsp:txXfrm>
    </dsp:sp>
    <dsp:sp modelId="{D2EA6309-969A-4542-8F98-C2DB9470237E}">
      <dsp:nvSpPr>
        <dsp:cNvPr id="0" name=""/>
        <dsp:cNvSpPr/>
      </dsp:nvSpPr>
      <dsp:spPr>
        <a:xfrm>
          <a:off x="3419878" y="559"/>
          <a:ext cx="2175109" cy="1305065"/>
        </a:xfrm>
        <a:prstGeom prst="rect">
          <a:avLst/>
        </a:prstGeom>
        <a:solidFill>
          <a:schemeClr val="accent2">
            <a:hueOff val="-145536"/>
            <a:satOff val="-8393"/>
            <a:lumOff val="8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Contradiction</a:t>
          </a:r>
        </a:p>
      </dsp:txBody>
      <dsp:txXfrm>
        <a:off x="3419878" y="559"/>
        <a:ext cx="2175109" cy="1305065"/>
      </dsp:txXfrm>
    </dsp:sp>
    <dsp:sp modelId="{E853087C-A42C-4C09-B5FB-EEE33BA3A0AB}">
      <dsp:nvSpPr>
        <dsp:cNvPr id="0" name=""/>
        <dsp:cNvSpPr/>
      </dsp:nvSpPr>
      <dsp:spPr>
        <a:xfrm>
          <a:off x="5812498" y="559"/>
          <a:ext cx="2175109" cy="1305065"/>
        </a:xfrm>
        <a:prstGeom prst="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Inadequacy</a:t>
          </a:r>
        </a:p>
      </dsp:txBody>
      <dsp:txXfrm>
        <a:off x="5812498" y="559"/>
        <a:ext cx="2175109" cy="1305065"/>
      </dsp:txXfrm>
    </dsp:sp>
    <dsp:sp modelId="{BBE995FE-144D-4992-BC0E-C934E343A2D9}">
      <dsp:nvSpPr>
        <dsp:cNvPr id="0" name=""/>
        <dsp:cNvSpPr/>
      </dsp:nvSpPr>
      <dsp:spPr>
        <a:xfrm>
          <a:off x="8205119" y="559"/>
          <a:ext cx="2175109" cy="1305065"/>
        </a:xfrm>
        <a:prstGeom prst="rect">
          <a:avLst/>
        </a:prstGeom>
        <a:solidFill>
          <a:schemeClr val="accent2">
            <a:hueOff val="-436609"/>
            <a:satOff val="-25178"/>
            <a:lumOff val="2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Ambiguity</a:t>
          </a:r>
        </a:p>
      </dsp:txBody>
      <dsp:txXfrm>
        <a:off x="8205119" y="559"/>
        <a:ext cx="2175109" cy="1305065"/>
      </dsp:txXfrm>
    </dsp:sp>
    <dsp:sp modelId="{B7F86381-3F46-42B8-BC47-5570DC9E26CC}">
      <dsp:nvSpPr>
        <dsp:cNvPr id="0" name=""/>
        <dsp:cNvSpPr/>
      </dsp:nvSpPr>
      <dsp:spPr>
        <a:xfrm>
          <a:off x="1027258" y="1523136"/>
          <a:ext cx="2175109" cy="1305065"/>
        </a:xfrm>
        <a:prstGeom prst="rec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Unmeasurable</a:t>
          </a:r>
        </a:p>
      </dsp:txBody>
      <dsp:txXfrm>
        <a:off x="1027258" y="1523136"/>
        <a:ext cx="2175109" cy="1305065"/>
      </dsp:txXfrm>
    </dsp:sp>
    <dsp:sp modelId="{B46A7AA8-3584-498D-9821-637A491CDD61}">
      <dsp:nvSpPr>
        <dsp:cNvPr id="0" name=""/>
        <dsp:cNvSpPr/>
      </dsp:nvSpPr>
      <dsp:spPr>
        <a:xfrm>
          <a:off x="3419878" y="1523136"/>
          <a:ext cx="2175109" cy="1305065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Noise</a:t>
          </a:r>
        </a:p>
      </dsp:txBody>
      <dsp:txXfrm>
        <a:off x="3419878" y="1523136"/>
        <a:ext cx="2175109" cy="1305065"/>
      </dsp:txXfrm>
    </dsp:sp>
    <dsp:sp modelId="{115954B6-56E0-4E56-9924-D6F441947A8B}">
      <dsp:nvSpPr>
        <dsp:cNvPr id="0" name=""/>
        <dsp:cNvSpPr/>
      </dsp:nvSpPr>
      <dsp:spPr>
        <a:xfrm>
          <a:off x="5812498" y="1523136"/>
          <a:ext cx="2175109" cy="1305065"/>
        </a:xfrm>
        <a:prstGeom prst="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Overspecification</a:t>
          </a:r>
        </a:p>
      </dsp:txBody>
      <dsp:txXfrm>
        <a:off x="5812498" y="1523136"/>
        <a:ext cx="2175109" cy="1305065"/>
      </dsp:txXfrm>
    </dsp:sp>
    <dsp:sp modelId="{E7D46843-A2A5-4E35-8CE2-DEF4314C7ACE}">
      <dsp:nvSpPr>
        <dsp:cNvPr id="0" name=""/>
        <dsp:cNvSpPr/>
      </dsp:nvSpPr>
      <dsp:spPr>
        <a:xfrm>
          <a:off x="8205119" y="1523136"/>
          <a:ext cx="2175109" cy="1305065"/>
        </a:xfrm>
        <a:prstGeom prst="rect">
          <a:avLst/>
        </a:prstGeom>
        <a:solidFill>
          <a:schemeClr val="accent2">
            <a:hueOff val="-1018754"/>
            <a:satOff val="-58750"/>
            <a:lumOff val="604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Unfeasibility</a:t>
          </a:r>
        </a:p>
      </dsp:txBody>
      <dsp:txXfrm>
        <a:off x="8205119" y="1523136"/>
        <a:ext cx="2175109" cy="1305065"/>
      </dsp:txXfrm>
    </dsp:sp>
    <dsp:sp modelId="{968D07CE-A862-41E7-AC89-7C7582C38EC5}">
      <dsp:nvSpPr>
        <dsp:cNvPr id="0" name=""/>
        <dsp:cNvSpPr/>
      </dsp:nvSpPr>
      <dsp:spPr>
        <a:xfrm>
          <a:off x="2223568" y="3045712"/>
          <a:ext cx="2175109" cy="1305065"/>
        </a:xfrm>
        <a:prstGeom prst="rec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Unintelligible</a:t>
          </a:r>
        </a:p>
      </dsp:txBody>
      <dsp:txXfrm>
        <a:off x="2223568" y="3045712"/>
        <a:ext cx="2175109" cy="1305065"/>
      </dsp:txXfrm>
    </dsp:sp>
    <dsp:sp modelId="{858E6DE2-75E1-47AB-B2F4-D9BB669AB5C6}">
      <dsp:nvSpPr>
        <dsp:cNvPr id="0" name=""/>
        <dsp:cNvSpPr/>
      </dsp:nvSpPr>
      <dsp:spPr>
        <a:xfrm>
          <a:off x="4616188" y="3045712"/>
          <a:ext cx="2175109" cy="1305065"/>
        </a:xfrm>
        <a:prstGeom prst="rect">
          <a:avLst/>
        </a:prstGeom>
        <a:solidFill>
          <a:schemeClr val="accent2">
            <a:hueOff val="-1309827"/>
            <a:satOff val="-75535"/>
            <a:lumOff val="7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Opacity</a:t>
          </a:r>
        </a:p>
      </dsp:txBody>
      <dsp:txXfrm>
        <a:off x="4616188" y="3045712"/>
        <a:ext cx="2175109" cy="1305065"/>
      </dsp:txXfrm>
    </dsp:sp>
    <dsp:sp modelId="{F6F829D4-8075-438E-BE41-FDC5CC4D2507}">
      <dsp:nvSpPr>
        <dsp:cNvPr id="0" name=""/>
        <dsp:cNvSpPr/>
      </dsp:nvSpPr>
      <dsp:spPr>
        <a:xfrm>
          <a:off x="7008809" y="3045712"/>
          <a:ext cx="2175109" cy="1305065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Poor structuring and organization</a:t>
          </a:r>
        </a:p>
      </dsp:txBody>
      <dsp:txXfrm>
        <a:off x="7008809" y="3045712"/>
        <a:ext cx="2175109" cy="130506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84D9F9-FD65-45CF-8DB4-C771B1FAC5FF}">
      <dsp:nvSpPr>
        <dsp:cNvPr id="0" name=""/>
        <dsp:cNvSpPr/>
      </dsp:nvSpPr>
      <dsp:spPr>
        <a:xfrm>
          <a:off x="3564" y="79102"/>
          <a:ext cx="3475718" cy="6912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Formal</a:t>
          </a:r>
        </a:p>
      </dsp:txBody>
      <dsp:txXfrm>
        <a:off x="3564" y="79102"/>
        <a:ext cx="3475718" cy="691200"/>
      </dsp:txXfrm>
    </dsp:sp>
    <dsp:sp modelId="{6953D1B5-8F30-4FC9-95B1-984202C5F503}">
      <dsp:nvSpPr>
        <dsp:cNvPr id="0" name=""/>
        <dsp:cNvSpPr/>
      </dsp:nvSpPr>
      <dsp:spPr>
        <a:xfrm>
          <a:off x="3564" y="770302"/>
          <a:ext cx="3475718" cy="350193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Have a rigorous, mathematical basis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Examples: model checking, first-order logic, object constraint language (OCL)</a:t>
          </a:r>
        </a:p>
      </dsp:txBody>
      <dsp:txXfrm>
        <a:off x="3564" y="770302"/>
        <a:ext cx="3475718" cy="3501933"/>
      </dsp:txXfrm>
    </dsp:sp>
    <dsp:sp modelId="{82DC6DDB-D409-4005-94DB-20CFB056CA6D}">
      <dsp:nvSpPr>
        <dsp:cNvPr id="0" name=""/>
        <dsp:cNvSpPr/>
      </dsp:nvSpPr>
      <dsp:spPr>
        <a:xfrm>
          <a:off x="3965884" y="79102"/>
          <a:ext cx="3475718" cy="691200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Informal</a:t>
          </a:r>
        </a:p>
      </dsp:txBody>
      <dsp:txXfrm>
        <a:off x="3965884" y="79102"/>
        <a:ext cx="3475718" cy="691200"/>
      </dsp:txXfrm>
    </dsp:sp>
    <dsp:sp modelId="{0DFEA48D-3B32-4B83-8CB8-C34B2234B650}">
      <dsp:nvSpPr>
        <dsp:cNvPr id="0" name=""/>
        <dsp:cNvSpPr/>
      </dsp:nvSpPr>
      <dsp:spPr>
        <a:xfrm>
          <a:off x="3965884" y="770302"/>
          <a:ext cx="3475718" cy="3501933"/>
        </a:xfrm>
        <a:prstGeom prst="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Cannot be completely transliterated into a rigorous mathematical notation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Examples: natural language, flowcharts, PowerPoint diagrams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All SRSs will have informal elements</a:t>
          </a:r>
        </a:p>
      </dsp:txBody>
      <dsp:txXfrm>
        <a:off x="3965884" y="770302"/>
        <a:ext cx="3475718" cy="3501933"/>
      </dsp:txXfrm>
    </dsp:sp>
    <dsp:sp modelId="{F99FE469-C9BC-41C7-A6AB-59D9D400ECE2}">
      <dsp:nvSpPr>
        <dsp:cNvPr id="0" name=""/>
        <dsp:cNvSpPr/>
      </dsp:nvSpPr>
      <dsp:spPr>
        <a:xfrm>
          <a:off x="7928203" y="79102"/>
          <a:ext cx="3475718" cy="691200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Semi-formal</a:t>
          </a:r>
        </a:p>
      </dsp:txBody>
      <dsp:txXfrm>
        <a:off x="7928203" y="79102"/>
        <a:ext cx="3475718" cy="691200"/>
      </dsp:txXfrm>
    </dsp:sp>
    <dsp:sp modelId="{855926E3-8504-40A3-A830-369AC1913D4C}">
      <dsp:nvSpPr>
        <dsp:cNvPr id="0" name=""/>
        <dsp:cNvSpPr/>
      </dsp:nvSpPr>
      <dsp:spPr>
        <a:xfrm>
          <a:off x="7928203" y="770302"/>
          <a:ext cx="3475718" cy="3501933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Combine elements of formality and flexibility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UML, SysML</a:t>
          </a:r>
        </a:p>
      </dsp:txBody>
      <dsp:txXfrm>
        <a:off x="7928203" y="770302"/>
        <a:ext cx="3475718" cy="3501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1B95A-FA62-482D-B74B-C7CD14F6194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552CB-3BF9-46D0-888C-B58EA6059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64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4E5A-90D8-47E5-8DA7-C51B3BFDB6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BECAD0-14FD-46AE-88A5-C9D2DB08FF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51EB9-8924-4A7B-BD7E-2629CB62D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01069-F4BA-4046-8833-6119A73E9CAF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8034F-F653-411C-8F26-98941B816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F697C2-CF6F-4A38-A2F0-A8C135822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298C-C890-4276-B1EB-226D472A5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14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D63FC-F668-4022-A1F2-8F409539E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D42CA6-BEF1-491C-A392-88F20EC66C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73BA2-47E7-42AA-8C4B-1D6EC5227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01069-F4BA-4046-8833-6119A73E9CAF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1C4D99-C413-4013-A8A3-F65FBBE3C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026668-A9AB-4B26-9E3A-7A3AA7A94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298C-C890-4276-B1EB-226D472A5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437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12DBAD-3647-46E0-87EF-ACFE2383E0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3A021A-B763-4755-81C4-3AF53EBA41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00FF1-92C4-4D13-BFE5-B1E43502B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01069-F4BA-4046-8833-6119A73E9CAF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B2A77-95DF-43D6-B4AD-007F5FDCB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32CD2E-3495-4B46-8458-3BC876A53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298C-C890-4276-B1EB-226D472A5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29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5EBFA-4F39-4C7F-90CB-301BB8EB9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3F751-6558-4DAC-8DEF-66741C0A8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46D70-0A02-48E4-A3E8-284CE4228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01069-F4BA-4046-8833-6119A73E9CAF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70A4E-352D-4DAB-A840-E49B91CCD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EAB67-99F1-41EB-A183-403ED8993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298C-C890-4276-B1EB-226D472A5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00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4F711-02F9-40E7-9313-1A68C5A47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7F78B7-44EF-4B4D-B730-7A39FFCF4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30F6B-BDFC-47B3-9E06-536F1E9F4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01069-F4BA-4046-8833-6119A73E9CAF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3C7A6D-AA72-4A3F-864B-97ED365A8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9E099-78F1-48D1-ABE8-88E7BE1BC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298C-C890-4276-B1EB-226D472A5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92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6B3DF-1940-46F9-8210-281B42467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BAE54-D07C-4D1C-9494-E140ADCE6D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0C04D-70DD-4008-904F-7B640BC14E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F459CD-D4F3-4405-AB8A-80772FF28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01069-F4BA-4046-8833-6119A73E9CAF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F4F8B6-A112-44EF-876D-3D913B7FE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4592A-68FA-4C3F-8DA4-6E9185E0B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298C-C890-4276-B1EB-226D472A5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532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4F036-CA3B-4DF8-924D-B300E01F4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63431D-8903-4216-B805-AD0AFA876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FDE9E9-08DF-48DD-95FE-7DC7B9FFA0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C586BD-5AEB-41D1-B04D-936D6D102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119EE2-065D-46FC-88FA-F18941FE55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B1879E-9082-4555-A3C6-1B56FA2A1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01069-F4BA-4046-8833-6119A73E9CAF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E56DF6-C1BB-4119-AE3E-90186011D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655B81-B6E0-47A2-84E9-B4B307093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298C-C890-4276-B1EB-226D472A5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31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61159-0FD8-45F2-8835-0EE53961E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5CC502-75B3-4DF5-BCAF-6F3298154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01069-F4BA-4046-8833-6119A73E9CAF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728B16-3432-410D-9FC8-9603562D1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630F21-BB11-4EC6-A2B4-4530D0C35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298C-C890-4276-B1EB-226D472A5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257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7FF44E-7B7E-4082-8304-EC46229FB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01069-F4BA-4046-8833-6119A73E9CAF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16AA4C-6DEF-432F-A7B8-6FE40A028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D76072-12FE-4A69-8FBB-BFDB0FB24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298C-C890-4276-B1EB-226D472A5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001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ED3A1-0C33-4056-A339-C0F4BA716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C0069-BED8-4BB6-8DAB-9208D3040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2A00D4-A02A-4C43-BA22-A4EB4053E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AACCD8-E1B3-4FE1-BE9A-C11947343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01069-F4BA-4046-8833-6119A73E9CAF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C3C409-4A4D-46C2-BA25-1892457C4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C6B12D-4E20-40A6-BC1E-CDAB2B093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298C-C890-4276-B1EB-226D472A5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51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EA9B2-5E31-4B75-A5F8-8C00AE7CE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C39198-575C-4EE7-B53D-801E7907DB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8924F7-1661-45CC-BB62-E829AB42AA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F986AB-851A-4D34-B60A-D12A2DABE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01069-F4BA-4046-8833-6119A73E9CAF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180591-2058-4316-A545-0FA36F17B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76A020-2488-43B6-B406-9685F05B2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298C-C890-4276-B1EB-226D472A5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421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2C25F3-5328-4A29-A0C1-2CBBC519E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9115A8-095B-43A8-8362-E277A3122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FDC5A-45B3-4E84-93E6-25E4B94B39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01069-F4BA-4046-8833-6119A73E9CAF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2F3B2-BF4F-4648-8907-0A7409E0C1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F516C-C2C6-4D68-89D0-CD4949C04D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1298C-C890-4276-B1EB-226D472A5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933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9C948-4EEE-4889-9088-273704041D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Software Engineering Foundations of Forensics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 </a:t>
            </a:r>
            <a:r>
              <a:rPr lang="en-US" dirty="0"/>
              <a:t>Requirements Engineering</a:t>
            </a:r>
          </a:p>
        </p:txBody>
      </p:sp>
    </p:spTree>
    <p:extLst>
      <p:ext uri="{BB962C8B-B14F-4D97-AF65-F5344CB8AC3E}">
        <p14:creationId xmlns:p14="http://schemas.microsoft.com/office/powerpoint/2010/main" val="1275495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ACB61-F2F3-436A-81F9-E5465B21F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C3966-D3A5-4236-88C2-3FA9C2C16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Detailed descriptions of the services and constraints</a:t>
            </a:r>
          </a:p>
          <a:p>
            <a:pPr lvl="1">
              <a:defRPr/>
            </a:pPr>
            <a:r>
              <a:rPr lang="en-US" dirty="0"/>
              <a:t>“Users shall be authenticated using a username and password.”</a:t>
            </a:r>
          </a:p>
          <a:p>
            <a:pPr>
              <a:defRPr/>
            </a:pPr>
            <a:r>
              <a:rPr lang="en-US" dirty="0"/>
              <a:t>Derived from analysis of the user requirements</a:t>
            </a:r>
          </a:p>
          <a:p>
            <a:pPr>
              <a:defRPr/>
            </a:pPr>
            <a:r>
              <a:rPr lang="en-US" dirty="0"/>
              <a:t>More structured and precise than user requirements</a:t>
            </a:r>
          </a:p>
          <a:p>
            <a:pPr lvl="1">
              <a:defRPr/>
            </a:pPr>
            <a:r>
              <a:rPr lang="en-US" dirty="0"/>
              <a:t>May be written in structured natural language and/or semi-formal diagrams</a:t>
            </a:r>
          </a:p>
          <a:p>
            <a:pPr>
              <a:defRPr/>
            </a:pPr>
            <a:r>
              <a:rPr lang="en-US" dirty="0"/>
              <a:t>May act as contract between client and contractor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777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579C5-BFDE-4A48-8C58-D82F53B8E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Specifications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B6D19-E7D0-4C51-834D-25C8B5986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 analysis and design documentation used as basis for implementation by developers</a:t>
            </a:r>
          </a:p>
          <a:p>
            <a:pPr lvl="1">
              <a:defRPr/>
            </a:pPr>
            <a:r>
              <a:rPr lang="en-US" dirty="0"/>
              <a:t>“Passwords shall be at least 8 characters and contain letters, numbers, and symbols.”</a:t>
            </a:r>
          </a:p>
          <a:p>
            <a:pPr>
              <a:defRPr/>
            </a:pPr>
            <a:r>
              <a:rPr lang="en-US" dirty="0"/>
              <a:t>Derived from analysis of the system specification</a:t>
            </a:r>
          </a:p>
          <a:p>
            <a:pPr>
              <a:defRPr/>
            </a:pPr>
            <a:r>
              <a:rPr lang="en-US" dirty="0"/>
              <a:t>Highly structured natural language and/or precise, formal diagrams</a:t>
            </a:r>
          </a:p>
          <a:p>
            <a:pPr>
              <a:defRPr/>
            </a:pPr>
            <a:r>
              <a:rPr lang="en-US" dirty="0"/>
              <a:t>Acts as a contract between REs, architects, programmers, testers, etc.</a:t>
            </a:r>
          </a:p>
          <a:p>
            <a:pPr>
              <a:defRPr/>
            </a:pPr>
            <a:r>
              <a:rPr lang="en-US" altLang="en-US" dirty="0"/>
              <a:t>Usually captured in a </a:t>
            </a:r>
            <a:r>
              <a:rPr lang="en-US" altLang="en-US" b="1" dirty="0"/>
              <a:t>software requirements specification (SRS)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78684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7748C-78EB-4377-861E-B340CA9C9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71944-72C1-4D48-B2D9-BF60DE886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sz="2400" dirty="0"/>
              <a:t>Specify:</a:t>
            </a:r>
          </a:p>
          <a:p>
            <a:pPr lvl="1">
              <a:defRPr/>
            </a:pPr>
            <a:r>
              <a:rPr lang="en-US" sz="2100" dirty="0"/>
              <a:t>The services the system should provide</a:t>
            </a:r>
          </a:p>
          <a:p>
            <a:pPr lvl="1">
              <a:defRPr/>
            </a:pPr>
            <a:r>
              <a:rPr lang="en-US" sz="2100" dirty="0"/>
              <a:t>How it will react to inputs</a:t>
            </a:r>
          </a:p>
          <a:p>
            <a:pPr lvl="1">
              <a:defRPr/>
            </a:pPr>
            <a:r>
              <a:rPr lang="en-US" sz="2100" dirty="0"/>
              <a:t>What outputs it generates</a:t>
            </a:r>
          </a:p>
          <a:p>
            <a:pPr lvl="1">
              <a:defRPr/>
            </a:pPr>
            <a:r>
              <a:rPr lang="en-US" sz="2100" dirty="0"/>
              <a:t>How and when it changes mode or state</a:t>
            </a:r>
          </a:p>
          <a:p>
            <a:pPr lvl="1">
              <a:defRPr/>
            </a:pPr>
            <a:r>
              <a:rPr lang="en-US" sz="2100" dirty="0"/>
              <a:t>How exceptions are handled</a:t>
            </a:r>
          </a:p>
          <a:p>
            <a:pPr>
              <a:defRPr/>
            </a:pPr>
            <a:r>
              <a:rPr lang="en-US" sz="2400" dirty="0"/>
              <a:t>Need to explicitly state what the system should not do</a:t>
            </a:r>
          </a:p>
          <a:p>
            <a:pPr>
              <a:defRPr/>
            </a:pPr>
            <a:r>
              <a:rPr lang="en-US" sz="2400" dirty="0"/>
              <a:t>Can be high-level and general (user requirements) or detailed (software specifications).</a:t>
            </a:r>
          </a:p>
          <a:p>
            <a:pPr>
              <a:defRPr/>
            </a:pPr>
            <a:r>
              <a:rPr lang="en-US" altLang="en-US" sz="2400" dirty="0"/>
              <a:t>Many possible forms of representation</a:t>
            </a:r>
          </a:p>
          <a:p>
            <a:pPr lvl="1">
              <a:defRPr/>
            </a:pPr>
            <a:r>
              <a:rPr lang="en-US" altLang="en-US" sz="2100" dirty="0"/>
              <a:t>natural language</a:t>
            </a:r>
          </a:p>
          <a:p>
            <a:pPr lvl="1">
              <a:defRPr/>
            </a:pPr>
            <a:r>
              <a:rPr lang="en-US" altLang="en-US" sz="2100" dirty="0"/>
              <a:t>visual models</a:t>
            </a:r>
          </a:p>
          <a:p>
            <a:pPr lvl="1">
              <a:defRPr/>
            </a:pPr>
            <a:r>
              <a:rPr lang="en-US" altLang="en-US" sz="2100" dirty="0"/>
              <a:t>formal methods</a:t>
            </a:r>
          </a:p>
        </p:txBody>
      </p:sp>
    </p:spTree>
    <p:extLst>
      <p:ext uri="{BB962C8B-B14F-4D97-AF65-F5344CB8AC3E}">
        <p14:creationId xmlns:p14="http://schemas.microsoft.com/office/powerpoint/2010/main" val="3203992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16BFE-E4F1-4E68-AAF9-9E588C060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Non-functional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28B48-2518-4B89-A388-4A99E5E16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Also called “quality requirements</a:t>
            </a:r>
          </a:p>
          <a:p>
            <a:r>
              <a:rPr lang="en-US" dirty="0"/>
              <a:t>Address </a:t>
            </a:r>
            <a:r>
              <a:rPr lang="en-US" b="1" dirty="0"/>
              <a:t>how well</a:t>
            </a:r>
            <a:r>
              <a:rPr lang="en-US" dirty="0"/>
              <a:t> the system performs its functional requirements</a:t>
            </a:r>
          </a:p>
          <a:p>
            <a:r>
              <a:rPr lang="en-US" dirty="0"/>
              <a:t>Easily overlooked, but just as important as functional requirements</a:t>
            </a:r>
          </a:p>
        </p:txBody>
      </p:sp>
    </p:spTree>
    <p:extLst>
      <p:ext uri="{BB962C8B-B14F-4D97-AF65-F5344CB8AC3E}">
        <p14:creationId xmlns:p14="http://schemas.microsoft.com/office/powerpoint/2010/main" val="1194136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D855C-26AD-4B74-8908-ADCBCC574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Non-functional Requirements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3C1A649-7C23-417B-8D85-D28B70E9BD61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2042605"/>
              </p:ext>
            </p:extLst>
          </p:nvPr>
        </p:nvGraphicFramePr>
        <p:xfrm>
          <a:off x="1943100" y="1604917"/>
          <a:ext cx="8305800" cy="467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Visio" r:id="rId3" imgW="7964729" imgH="4480865" progId="">
                  <p:embed/>
                </p:oleObj>
              </mc:Choice>
              <mc:Fallback>
                <p:oleObj name="Visio" r:id="rId3" imgW="7964729" imgH="4480865" progId="">
                  <p:embed/>
                  <p:pic>
                    <p:nvPicPr>
                      <p:cNvPr id="205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3100" y="1604917"/>
                        <a:ext cx="8305800" cy="467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9658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32E39A-91E9-471C-AB4B-AFA51893D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Overview of Requirements Engineering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70C9FE4-60CE-4EA4-AB17-3984C531C5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7555398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93274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16888-530A-4316-8208-BE2F949F2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Elicitation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8F9BB-106B-4518-8F6C-6E3F08729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/>
              <a:t>Involves:</a:t>
            </a:r>
          </a:p>
          <a:p>
            <a:pPr lvl="1">
              <a:defRPr/>
            </a:pPr>
            <a:r>
              <a:rPr lang="en-US" sz="2800" dirty="0"/>
              <a:t>Discovering who the </a:t>
            </a:r>
            <a:r>
              <a:rPr lang="en-US" sz="2800" b="1" dirty="0"/>
              <a:t>stakeholders</a:t>
            </a:r>
            <a:r>
              <a:rPr lang="en-US" sz="2800" dirty="0"/>
              <a:t> are</a:t>
            </a:r>
          </a:p>
          <a:p>
            <a:pPr lvl="1">
              <a:defRPr/>
            </a:pPr>
            <a:r>
              <a:rPr lang="en-US" sz="2800" dirty="0"/>
              <a:t>Uncovering what the stakeholders need and want</a:t>
            </a:r>
          </a:p>
          <a:p>
            <a:pPr lvl="2">
              <a:defRPr/>
            </a:pPr>
            <a:r>
              <a:rPr lang="en-US" sz="2400" dirty="0"/>
              <a:t>Requirements have to be found and/or teased out</a:t>
            </a:r>
          </a:p>
          <a:p>
            <a:pPr lvl="1">
              <a:defRPr/>
            </a:pPr>
            <a:r>
              <a:rPr lang="en-US" sz="2700" dirty="0"/>
              <a:t>Uncovering what the stakeholders do </a:t>
            </a:r>
            <a:r>
              <a:rPr lang="en-US" sz="2700" b="1" dirty="0"/>
              <a:t>not</a:t>
            </a:r>
            <a:r>
              <a:rPr lang="en-US" sz="2700" dirty="0"/>
              <a:t> want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3200" dirty="0"/>
              <a:t>Don’t forget non-functional requirements!</a:t>
            </a:r>
          </a:p>
        </p:txBody>
      </p:sp>
    </p:spTree>
    <p:extLst>
      <p:ext uri="{BB962C8B-B14F-4D97-AF65-F5344CB8AC3E}">
        <p14:creationId xmlns:p14="http://schemas.microsoft.com/office/powerpoint/2010/main" val="34711441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5A64E-F9F8-4F20-A21A-DDCA38207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a Stakeholder?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B8231-5B3F-4D05-A56E-ACD4E7DC8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dirty="0"/>
              <a:t>A </a:t>
            </a:r>
            <a:r>
              <a:rPr lang="en-US" b="1" dirty="0"/>
              <a:t>stakeholder</a:t>
            </a:r>
            <a:r>
              <a:rPr lang="en-US" dirty="0"/>
              <a:t> is an individual (or class of individuals) who have some interest (a stake) in the success or failure of a system</a:t>
            </a:r>
          </a:p>
          <a:p>
            <a:pPr>
              <a:lnSpc>
                <a:spcPct val="100000"/>
              </a:lnSpc>
              <a:defRPr/>
            </a:pPr>
            <a:r>
              <a:rPr lang="en-US" dirty="0"/>
              <a:t>We use the term “stakeholder” to remember that others, not just the customer are involved</a:t>
            </a:r>
          </a:p>
          <a:p>
            <a:pPr>
              <a:lnSpc>
                <a:spcPct val="100000"/>
              </a:lnSpc>
              <a:defRPr/>
            </a:pPr>
            <a:r>
              <a:rPr lang="en-US" dirty="0"/>
              <a:t>Stakeholders vary from one system to the next</a:t>
            </a:r>
          </a:p>
          <a:p>
            <a:pPr>
              <a:lnSpc>
                <a:spcPct val="100000"/>
              </a:lnSpc>
              <a:defRPr/>
            </a:pPr>
            <a:r>
              <a:rPr lang="en-US" dirty="0"/>
              <a:t>Interacting with stakeholders is a key responsibility of a requirements engineer</a:t>
            </a:r>
          </a:p>
        </p:txBody>
      </p:sp>
    </p:spTree>
    <p:extLst>
      <p:ext uri="{BB962C8B-B14F-4D97-AF65-F5344CB8AC3E}">
        <p14:creationId xmlns:p14="http://schemas.microsoft.com/office/powerpoint/2010/main" val="5060876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ED6A8-D18F-4755-9734-8C9D6F848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Typical Stakeholders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C017D8D-14FD-4593-8928-484EF5E958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8760997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25842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51687-2D22-4328-A9F8-A7EFCEC97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Acquisition from Stakeholders is Difficult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ED269-B8D2-45E4-95A6-AEA92CA75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en-US" dirty="0"/>
              <a:t>Distributed sources, conflicting viewpoints</a:t>
            </a:r>
          </a:p>
          <a:p>
            <a:pPr>
              <a:lnSpc>
                <a:spcPct val="120000"/>
              </a:lnSpc>
              <a:defRPr/>
            </a:pPr>
            <a:r>
              <a:rPr lang="en-US" dirty="0"/>
              <a:t>Difficult access to key people &amp; data</a:t>
            </a:r>
          </a:p>
          <a:p>
            <a:pPr>
              <a:lnSpc>
                <a:spcPct val="120000"/>
              </a:lnSpc>
              <a:defRPr/>
            </a:pPr>
            <a:r>
              <a:rPr lang="en-US" dirty="0"/>
              <a:t>Different background, terminology, culture</a:t>
            </a:r>
          </a:p>
          <a:p>
            <a:pPr>
              <a:lnSpc>
                <a:spcPct val="120000"/>
              </a:lnSpc>
              <a:defRPr/>
            </a:pPr>
            <a:r>
              <a:rPr lang="en-US" dirty="0"/>
              <a:t>Tacit knowledge, hidden needs</a:t>
            </a:r>
          </a:p>
          <a:p>
            <a:pPr>
              <a:lnSpc>
                <a:spcPct val="120000"/>
              </a:lnSpc>
              <a:defRPr/>
            </a:pPr>
            <a:r>
              <a:rPr lang="en-US" dirty="0"/>
              <a:t>Irrelevant details</a:t>
            </a:r>
          </a:p>
          <a:p>
            <a:pPr>
              <a:lnSpc>
                <a:spcPct val="120000"/>
              </a:lnSpc>
              <a:defRPr/>
            </a:pPr>
            <a:r>
              <a:rPr lang="en-US" dirty="0"/>
              <a:t>Internal politics, competition, resistance to change</a:t>
            </a:r>
          </a:p>
          <a:p>
            <a:pPr>
              <a:lnSpc>
                <a:spcPct val="120000"/>
              </a:lnSpc>
              <a:defRPr/>
            </a:pPr>
            <a:r>
              <a:rPr lang="en-US" dirty="0"/>
              <a:t>Personnel turnover, changes in organization and priorities</a:t>
            </a:r>
          </a:p>
          <a:p>
            <a:pPr lvl="1">
              <a:defRPr/>
            </a:pPr>
            <a:r>
              <a:rPr lang="en-US" dirty="0"/>
              <a:t>Communication skills: for talking to, listening from diverse people</a:t>
            </a:r>
          </a:p>
          <a:p>
            <a:pPr lvl="1">
              <a:defRPr/>
            </a:pPr>
            <a:r>
              <a:rPr lang="en-US" dirty="0"/>
              <a:t>Trust relationship</a:t>
            </a:r>
          </a:p>
          <a:p>
            <a:pPr lvl="1">
              <a:defRPr/>
            </a:pPr>
            <a:r>
              <a:rPr lang="en-US" dirty="0"/>
              <a:t>Knowledge reformulation &amp; restructuring  (review meetings)</a:t>
            </a:r>
          </a:p>
        </p:txBody>
      </p:sp>
    </p:spTree>
    <p:extLst>
      <p:ext uri="{BB962C8B-B14F-4D97-AF65-F5344CB8AC3E}">
        <p14:creationId xmlns:p14="http://schemas.microsoft.com/office/powerpoint/2010/main" val="3687215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0F053-3C76-4C60-8CBF-66AF90A8B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Requirements Engineering?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9C8DC-C1F9-49E5-8C5D-3962A2791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“Requirements engineering is the branch of software engineering concerned with the </a:t>
            </a:r>
            <a:r>
              <a:rPr lang="en-US" i="1" u="sng" dirty="0"/>
              <a:t>real-world goals</a:t>
            </a:r>
            <a:r>
              <a:rPr lang="en-US" dirty="0"/>
              <a:t> for, functions of, and constraints on software systems. It is also concerned with the relationship of these factors to </a:t>
            </a:r>
            <a:r>
              <a:rPr lang="en-US" i="1" u="sng" dirty="0"/>
              <a:t>precise specifications</a:t>
            </a:r>
            <a:r>
              <a:rPr lang="en-US" dirty="0"/>
              <a:t> of software behavior, and to their </a:t>
            </a:r>
            <a:r>
              <a:rPr lang="en-US" i="1" u="sng" dirty="0"/>
              <a:t>evolution over time</a:t>
            </a:r>
            <a:r>
              <a:rPr lang="en-US" dirty="0"/>
              <a:t> and across software families.” (</a:t>
            </a:r>
            <a:r>
              <a:rPr lang="en-US" dirty="0" err="1"/>
              <a:t>Zave</a:t>
            </a:r>
            <a:r>
              <a:rPr lang="en-US" dirty="0"/>
              <a:t>, 1997)</a:t>
            </a:r>
          </a:p>
        </p:txBody>
      </p:sp>
    </p:spTree>
    <p:extLst>
      <p:ext uri="{BB962C8B-B14F-4D97-AF65-F5344CB8AC3E}">
        <p14:creationId xmlns:p14="http://schemas.microsoft.com/office/powerpoint/2010/main" val="32951606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EE172-00DC-4B45-A14E-024E10E70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5576887"/>
            <a:ext cx="10911840" cy="64008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/>
              <a:t>Customers and Users in Different Development Scenarios</a:t>
            </a:r>
          </a:p>
        </p:txBody>
      </p:sp>
      <p:pic>
        <p:nvPicPr>
          <p:cNvPr id="4" name="table">
            <a:extLst>
              <a:ext uri="{FF2B5EF4-FFF2-40B4-BE49-F238E27FC236}">
                <a16:creationId xmlns:a16="http://schemas.microsoft.com/office/drawing/2014/main" id="{743190C3-73B1-4771-B1E4-28EC194409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3" b="308"/>
          <a:stretch/>
        </p:blipFill>
        <p:spPr>
          <a:xfrm>
            <a:off x="640080" y="640080"/>
            <a:ext cx="10911840" cy="4836795"/>
          </a:xfrm>
          <a:prstGeom prst="rect">
            <a:avLst/>
          </a:prstGeom>
          <a:ln w="19050">
            <a:solidFill>
              <a:schemeClr val="tx1"/>
            </a:solidFill>
            <a:miter lim="800000"/>
          </a:ln>
        </p:spPr>
      </p:pic>
    </p:spTree>
    <p:extLst>
      <p:ext uri="{BB962C8B-B14F-4D97-AF65-F5344CB8AC3E}">
        <p14:creationId xmlns:p14="http://schemas.microsoft.com/office/powerpoint/2010/main" val="4905144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BA751-0549-432F-9E8E-90189525E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130" y="183723"/>
            <a:ext cx="10911840" cy="64008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dirty="0"/>
              <a:t>Requirements Elicitation Techniques</a:t>
            </a:r>
          </a:p>
        </p:txBody>
      </p:sp>
      <p:pic>
        <p:nvPicPr>
          <p:cNvPr id="10" name="table">
            <a:extLst>
              <a:ext uri="{FF2B5EF4-FFF2-40B4-BE49-F238E27FC236}">
                <a16:creationId xmlns:a16="http://schemas.microsoft.com/office/drawing/2014/main" id="{7AC01373-C655-4EC2-B824-B66DCD4281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955248"/>
            <a:ext cx="8991600" cy="5633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3744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D221F-A36B-4455-B863-20E4D182E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44BAD-E2DF-4561-AD5C-E7CBF5A8C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Negotiation</a:t>
            </a:r>
          </a:p>
          <a:p>
            <a:r>
              <a:rPr lang="en-US" dirty="0"/>
              <a:t>Prioritization</a:t>
            </a:r>
          </a:p>
          <a:p>
            <a:r>
              <a:rPr lang="en-US" dirty="0"/>
              <a:t>Risk management</a:t>
            </a:r>
          </a:p>
          <a:p>
            <a:r>
              <a:rPr lang="en-US" dirty="0"/>
              <a:t>Quality assurance</a:t>
            </a:r>
          </a:p>
          <a:p>
            <a:r>
              <a:rPr lang="en-US" dirty="0"/>
              <a:t>Validation and verification</a:t>
            </a:r>
          </a:p>
        </p:txBody>
      </p:sp>
    </p:spTree>
    <p:extLst>
      <p:ext uri="{BB962C8B-B14F-4D97-AF65-F5344CB8AC3E}">
        <p14:creationId xmlns:p14="http://schemas.microsoft.com/office/powerpoint/2010/main" val="29989107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31247-73B0-484F-A0ED-1FA97501E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378" y="320675"/>
            <a:ext cx="11407487" cy="1325563"/>
          </a:xfrm>
        </p:spPr>
        <p:txBody>
          <a:bodyPr>
            <a:normAutofit/>
          </a:bodyPr>
          <a:lstStyle/>
          <a:p>
            <a:r>
              <a:rPr lang="en-US" sz="5400"/>
              <a:t>Desirable Properties of Requirements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19D3030-5CDE-4D19-B8B2-775645516A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6887771"/>
              </p:ext>
            </p:extLst>
          </p:nvPr>
        </p:nvGraphicFramePr>
        <p:xfrm>
          <a:off x="391379" y="1825625"/>
          <a:ext cx="1140748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16032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6CE7F-19B9-49D9-A93A-C998B2501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573" y="320675"/>
            <a:ext cx="11407487" cy="1325563"/>
          </a:xfrm>
        </p:spPr>
        <p:txBody>
          <a:bodyPr>
            <a:normAutofit/>
          </a:bodyPr>
          <a:lstStyle/>
          <a:p>
            <a:r>
              <a:rPr lang="en-US" sz="5400"/>
              <a:t>Requirements Defects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E32B78-23DD-4E77-8B9C-7779E3BF20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B236333-4574-4E50-B94B-CCC8ECC67D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2930493"/>
              </p:ext>
            </p:extLst>
          </p:nvPr>
        </p:nvGraphicFramePr>
        <p:xfrm>
          <a:off x="396574" y="1825625"/>
          <a:ext cx="1140748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59407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D7640-78AE-4798-99F2-24470829C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Documentation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1F3EE-2FBC-4E10-8D0E-994DA6F70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Types of documents</a:t>
            </a:r>
          </a:p>
          <a:p>
            <a:pPr lvl="1"/>
            <a:r>
              <a:rPr lang="en-US" dirty="0"/>
              <a:t>Stakeholder Requirements Specification (</a:t>
            </a:r>
            <a:r>
              <a:rPr lang="en-US" dirty="0" err="1"/>
              <a:t>StRS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a.k.a. Business Requirements Document (BRD), Business Requirements Specification (BRS)</a:t>
            </a:r>
          </a:p>
          <a:p>
            <a:pPr lvl="1"/>
            <a:r>
              <a:rPr lang="en-US" dirty="0"/>
              <a:t>System Requirements Specification (</a:t>
            </a:r>
            <a:r>
              <a:rPr lang="en-US" dirty="0" err="1"/>
              <a:t>SyRS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Software Requirements Specification (SRS)</a:t>
            </a:r>
          </a:p>
        </p:txBody>
      </p:sp>
    </p:spTree>
    <p:extLst>
      <p:ext uri="{BB962C8B-B14F-4D97-AF65-F5344CB8AC3E}">
        <p14:creationId xmlns:p14="http://schemas.microsoft.com/office/powerpoint/2010/main" val="29129008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E1233-3FF3-4BE1-A4B7-BE280DA05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Documents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3D6DD-0AFD-496C-86A2-6F98DE551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Official statement of what is required of the system developers</a:t>
            </a:r>
          </a:p>
          <a:p>
            <a:r>
              <a:rPr lang="en-US" dirty="0"/>
              <a:t>May be a binding contract (enforceable by law)</a:t>
            </a:r>
          </a:p>
          <a:p>
            <a:r>
              <a:rPr lang="en-US" dirty="0"/>
              <a:t>Should include both a definition and a specification of requirements</a:t>
            </a:r>
          </a:p>
          <a:p>
            <a:r>
              <a:rPr lang="en-US" dirty="0"/>
              <a:t>It is not a design document. As far as possible, it should specify what the system should do rather than how it should do it</a:t>
            </a:r>
          </a:p>
          <a:p>
            <a:r>
              <a:rPr lang="en-US" dirty="0"/>
              <a:t>There are many documentation formats</a:t>
            </a:r>
          </a:p>
          <a:p>
            <a:r>
              <a:rPr lang="en-US" dirty="0"/>
              <a:t>There is no best documentation format – it all depends sponsor, on the situation, customer, application domain, etc.</a:t>
            </a:r>
          </a:p>
        </p:txBody>
      </p:sp>
    </p:spTree>
    <p:extLst>
      <p:ext uri="{BB962C8B-B14F-4D97-AF65-F5344CB8AC3E}">
        <p14:creationId xmlns:p14="http://schemas.microsoft.com/office/powerpoint/2010/main" val="13337767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A25AD-7BF7-4E95-943F-D262A583C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Users of a Requirements Document</a:t>
            </a:r>
          </a:p>
        </p:txBody>
      </p:sp>
      <p:sp>
        <p:nvSpPr>
          <p:cNvPr id="4" name="Line 13">
            <a:extLst>
              <a:ext uri="{FF2B5EF4-FFF2-40B4-BE49-F238E27FC236}">
                <a16:creationId xmlns:a16="http://schemas.microsoft.com/office/drawing/2014/main" id="{0EB2592C-0BC8-43EE-BFC6-008082FEAD7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0" y="5784684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" name="Line 14">
            <a:extLst>
              <a:ext uri="{FF2B5EF4-FFF2-40B4-BE49-F238E27FC236}">
                <a16:creationId xmlns:a16="http://schemas.microsoft.com/office/drawing/2014/main" id="{7A81D25B-309E-4879-A241-D2FDFC0C7F0B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0" y="2050884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" name="Line 15">
            <a:extLst>
              <a:ext uri="{FF2B5EF4-FFF2-40B4-BE49-F238E27FC236}">
                <a16:creationId xmlns:a16="http://schemas.microsoft.com/office/drawing/2014/main" id="{0A589767-B0A5-4B5A-8D8A-397CD9CEB88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0" y="3193884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Line 16">
            <a:extLst>
              <a:ext uri="{FF2B5EF4-FFF2-40B4-BE49-F238E27FC236}">
                <a16:creationId xmlns:a16="http://schemas.microsoft.com/office/drawing/2014/main" id="{4185F220-A7FD-42EA-AE68-0AE939A83E7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0" y="4108284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Line 17">
            <a:extLst>
              <a:ext uri="{FF2B5EF4-FFF2-40B4-BE49-F238E27FC236}">
                <a16:creationId xmlns:a16="http://schemas.microsoft.com/office/drawing/2014/main" id="{62D91759-22A6-488C-97F6-3348F941639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0" y="4946484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A9C6879E-C8AF-4643-8F2B-0F7520C39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2025" y="1550822"/>
            <a:ext cx="3902075" cy="1079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sz="1600" dirty="0">
                <a:latin typeface="Tahoma" pitchFamily="34" charset="0"/>
              </a:rPr>
              <a:t>Specify the requirements and read them to check that they meet their needs. They specify changes to the requirements.</a:t>
            </a: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D402F68B-47C0-407D-80B3-77BACBA65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2025" y="2819234"/>
            <a:ext cx="3902075" cy="835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sz="1600" dirty="0">
                <a:latin typeface="Tahoma" pitchFamily="34" charset="0"/>
              </a:rPr>
              <a:t>Use the requirements document to plan a bid for the system and to plan the system development process.</a:t>
            </a: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B53E0EAF-03C6-4F70-8E48-A970A992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2025" y="3843172"/>
            <a:ext cx="3902075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sz="1600" dirty="0">
                <a:latin typeface="Tahoma" pitchFamily="34" charset="0"/>
              </a:rPr>
              <a:t>Use the requirements to understand what system is to be developed.</a:t>
            </a:r>
          </a:p>
        </p:txBody>
      </p:sp>
      <p:sp>
        <p:nvSpPr>
          <p:cNvPr id="12" name="Text Box 6">
            <a:extLst>
              <a:ext uri="{FF2B5EF4-FFF2-40B4-BE49-F238E27FC236}">
                <a16:creationId xmlns:a16="http://schemas.microsoft.com/office/drawing/2014/main" id="{65CCEA2D-E451-4096-94A8-EAF095828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2025" y="4622634"/>
            <a:ext cx="3902075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sz="1600" dirty="0">
                <a:latin typeface="Tahoma" pitchFamily="34" charset="0"/>
              </a:rPr>
              <a:t>Use the requirements to develop validation tests for the system.</a:t>
            </a:r>
          </a:p>
        </p:txBody>
      </p:sp>
      <p:sp>
        <p:nvSpPr>
          <p:cNvPr id="13" name="Text Box 7">
            <a:extLst>
              <a:ext uri="{FF2B5EF4-FFF2-40B4-BE49-F238E27FC236}">
                <a16:creationId xmlns:a16="http://schemas.microsoft.com/office/drawing/2014/main" id="{1D4ACBA9-C205-4834-B4A3-B79A0F2113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2025" y="5403684"/>
            <a:ext cx="3902075" cy="835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sz="1600" dirty="0">
                <a:latin typeface="Tahoma" pitchFamily="34" charset="0"/>
              </a:rPr>
              <a:t>Use the requirements to help understand the system and the relationship between its parts.</a:t>
            </a:r>
          </a:p>
        </p:txBody>
      </p:sp>
      <p:sp>
        <p:nvSpPr>
          <p:cNvPr id="14" name="Text Box 8">
            <a:extLst>
              <a:ext uri="{FF2B5EF4-FFF2-40B4-BE49-F238E27FC236}">
                <a16:creationId xmlns:a16="http://schemas.microsoft.com/office/drawing/2014/main" id="{C3E4D515-EFEF-4B1A-89DA-502E5F391F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7900" y="1917534"/>
            <a:ext cx="2743200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sz="1600">
                <a:latin typeface="Tahoma" pitchFamily="34" charset="0"/>
              </a:rPr>
              <a:t>Customers</a:t>
            </a:r>
          </a:p>
        </p:txBody>
      </p:sp>
      <p:sp>
        <p:nvSpPr>
          <p:cNvPr id="15" name="Text Box 9">
            <a:extLst>
              <a:ext uri="{FF2B5EF4-FFF2-40B4-BE49-F238E27FC236}">
                <a16:creationId xmlns:a16="http://schemas.microsoft.com/office/drawing/2014/main" id="{F49E04AF-BA61-4E12-8F21-DEBDBFA8F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7900" y="3063709"/>
            <a:ext cx="2743200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sz="1600">
                <a:latin typeface="Tahoma" pitchFamily="34" charset="0"/>
              </a:rPr>
              <a:t>Managers</a:t>
            </a:r>
          </a:p>
        </p:txBody>
      </p:sp>
      <p:sp>
        <p:nvSpPr>
          <p:cNvPr id="16" name="Text Box 10">
            <a:extLst>
              <a:ext uri="{FF2B5EF4-FFF2-40B4-BE49-F238E27FC236}">
                <a16:creationId xmlns:a16="http://schemas.microsoft.com/office/drawing/2014/main" id="{F09C5504-B757-4FFB-BB1A-465460FCA5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7900" y="3965409"/>
            <a:ext cx="2743200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sz="1600">
                <a:latin typeface="Tahoma" pitchFamily="34" charset="0"/>
              </a:rPr>
              <a:t>Developers</a:t>
            </a:r>
          </a:p>
        </p:txBody>
      </p:sp>
      <p:sp>
        <p:nvSpPr>
          <p:cNvPr id="17" name="Text Box 11">
            <a:extLst>
              <a:ext uri="{FF2B5EF4-FFF2-40B4-BE49-F238E27FC236}">
                <a16:creationId xmlns:a16="http://schemas.microsoft.com/office/drawing/2014/main" id="{EF345FF9-F82F-4B2E-A266-2618755A2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7900" y="4744872"/>
            <a:ext cx="2743200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sz="1600">
                <a:latin typeface="Tahoma" pitchFamily="34" charset="0"/>
              </a:rPr>
              <a:t>Test engineers</a:t>
            </a:r>
          </a:p>
        </p:txBody>
      </p:sp>
      <p:sp>
        <p:nvSpPr>
          <p:cNvPr id="18" name="Text Box 12">
            <a:extLst>
              <a:ext uri="{FF2B5EF4-FFF2-40B4-BE49-F238E27FC236}">
                <a16:creationId xmlns:a16="http://schemas.microsoft.com/office/drawing/2014/main" id="{977923D4-0D3D-41ED-87E6-2A1AF6EB9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7900" y="5525922"/>
            <a:ext cx="2743200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sz="1600">
                <a:latin typeface="Tahoma" pitchFamily="34" charset="0"/>
              </a:rPr>
              <a:t>Maintenance engineers</a:t>
            </a:r>
          </a:p>
        </p:txBody>
      </p:sp>
      <p:sp>
        <p:nvSpPr>
          <p:cNvPr id="19" name="Text Box 19">
            <a:extLst>
              <a:ext uri="{FF2B5EF4-FFF2-40B4-BE49-F238E27FC236}">
                <a16:creationId xmlns:a16="http://schemas.microsoft.com/office/drawing/2014/main" id="{9B7FF412-D57B-421E-A7C1-0AF212AF20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4900" y="2584284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4C5E94B-C346-4BC2-8850-7CC315E0F557}"/>
              </a:ext>
            </a:extLst>
          </p:cNvPr>
          <p:cNvGrpSpPr/>
          <p:nvPr/>
        </p:nvGrpSpPr>
        <p:grpSpPr>
          <a:xfrm>
            <a:off x="3695700" y="457200"/>
            <a:ext cx="4800600" cy="5943600"/>
            <a:chOff x="2209800" y="914400"/>
            <a:chExt cx="4800600" cy="5943600"/>
          </a:xfrm>
        </p:grpSpPr>
        <p:sp>
          <p:nvSpPr>
            <p:cNvPr id="21" name="AutoShape 18">
              <a:extLst>
                <a:ext uri="{FF2B5EF4-FFF2-40B4-BE49-F238E27FC236}">
                  <a16:creationId xmlns:a16="http://schemas.microsoft.com/office/drawing/2014/main" id="{8B8BE99B-7335-4DFC-849B-14CF686489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9800" y="914400"/>
              <a:ext cx="4800600" cy="5943600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2" name="Text Box 20">
              <a:extLst>
                <a:ext uri="{FF2B5EF4-FFF2-40B4-BE49-F238E27FC236}">
                  <a16:creationId xmlns:a16="http://schemas.microsoft.com/office/drawing/2014/main" id="{7A94F04E-459A-4FB8-A67D-4BCCC29DC6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5200" y="2667000"/>
              <a:ext cx="2286000" cy="2563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>
                  <a:solidFill>
                    <a:srgbClr val="000000"/>
                  </a:solidFill>
                </a:rPr>
                <a:t>Don’t forget lawyers, judges, plaintiffs, juries, district attorneys, arbiters, mediators, etc., who will view the SRS as a legal document in the event of disputes.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488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7E773EB-1EC1-4E49-9DE2-E6F4604972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0391"/>
            <a:ext cx="12192000" cy="19430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A2D55D-F0A2-406A-8537-EB448E919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378" y="320675"/>
            <a:ext cx="11407487" cy="1325563"/>
          </a:xfrm>
        </p:spPr>
        <p:txBody>
          <a:bodyPr>
            <a:normAutofit/>
          </a:bodyPr>
          <a:lstStyle/>
          <a:p>
            <a:r>
              <a:rPr lang="en-US" sz="5400">
                <a:solidFill>
                  <a:schemeClr val="bg1"/>
                </a:solidFill>
              </a:rPr>
              <a:t>Requirements Modeling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D9566D0-B857-42B7-8B1E-62472C4D84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1818899"/>
              </p:ext>
            </p:extLst>
          </p:nvPr>
        </p:nvGraphicFramePr>
        <p:xfrm>
          <a:off x="391379" y="1976293"/>
          <a:ext cx="1140748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17065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8A284-C000-4FB9-889F-493DD9E41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Notation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A4CB0-7B30-4991-8486-B0CDB4D26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Expressiveness</a:t>
            </a:r>
          </a:p>
          <a:p>
            <a:r>
              <a:rPr lang="en-US" dirty="0"/>
              <a:t>Ease-of-use</a:t>
            </a:r>
          </a:p>
          <a:p>
            <a:pPr lvl="1"/>
            <a:r>
              <a:rPr lang="en-US" dirty="0"/>
              <a:t>Maintainability/modifiability</a:t>
            </a:r>
          </a:p>
          <a:p>
            <a:pPr lvl="1"/>
            <a:r>
              <a:rPr lang="en-US" dirty="0"/>
              <a:t>Conciseness</a:t>
            </a:r>
          </a:p>
          <a:p>
            <a:r>
              <a:rPr lang="en-US" dirty="0"/>
              <a:t>Ambiguity</a:t>
            </a:r>
          </a:p>
          <a:p>
            <a:r>
              <a:rPr lang="en-US" dirty="0"/>
              <a:t>Use in automated analysis and code generation</a:t>
            </a:r>
          </a:p>
          <a:p>
            <a:pPr lvl="1"/>
            <a:r>
              <a:rPr lang="en-US" dirty="0"/>
              <a:t>Formal verification of correctness and safety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562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A653F-58F0-4B89-A640-DF7F70F6A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Requirement?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F6CDD-E8E3-458B-95E2-866D0936A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condition or capability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... needed by a user to solve a problem or achieve an objective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... that must be met or possessed by a system or system component to satisfy a contract, standard, specification, or other formally imposed document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 documented form of 1 or 2</a:t>
            </a:r>
          </a:p>
          <a:p>
            <a:r>
              <a:rPr lang="en-US" dirty="0"/>
              <a:t>A documented requirement is also called </a:t>
            </a:r>
            <a:r>
              <a:rPr lang="en-US" b="1" dirty="0"/>
              <a:t>requirements artifact</a:t>
            </a:r>
          </a:p>
        </p:txBody>
      </p:sp>
    </p:spTree>
    <p:extLst>
      <p:ext uri="{BB962C8B-B14F-4D97-AF65-F5344CB8AC3E}">
        <p14:creationId xmlns:p14="http://schemas.microsoft.com/office/powerpoint/2010/main" val="23847451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9DA14-9192-43E1-8723-8401FC857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Standardized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54DB5-8F82-41CB-AB47-39C447347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000" dirty="0">
                <a:cs typeface="Times New Roman" panose="02020603050405020304" pitchFamily="18" charset="0"/>
              </a:rPr>
              <a:t>Widely used throughout the software and systems engineering community</a:t>
            </a:r>
          </a:p>
          <a:p>
            <a:pPr lvl="1"/>
            <a:r>
              <a:rPr lang="en-US" altLang="en-US" sz="2000" dirty="0">
                <a:cs typeface="Times New Roman" panose="02020603050405020304" pitchFamily="18" charset="0"/>
              </a:rPr>
              <a:t>The Unified Modeling Language (UML) and accompanying Model-Driven Architecture (MDA) is the foremost example of this approach</a:t>
            </a:r>
          </a:p>
          <a:p>
            <a:pPr lvl="1"/>
            <a:r>
              <a:rPr lang="en-US" altLang="en-US" sz="2000" dirty="0">
                <a:cs typeface="Times New Roman" panose="02020603050405020304" pitchFamily="18" charset="0"/>
              </a:rPr>
              <a:t>Widespread success and industrial adoption</a:t>
            </a:r>
          </a:p>
          <a:p>
            <a:r>
              <a:rPr lang="en-US" altLang="en-US" sz="2000" dirty="0">
                <a:cs typeface="Times New Roman" panose="02020603050405020304" pitchFamily="18" charset="0"/>
              </a:rPr>
              <a:t>Advantages:</a:t>
            </a:r>
          </a:p>
          <a:p>
            <a:pPr lvl="1"/>
            <a:r>
              <a:rPr lang="en-US" altLang="en-US" sz="2000" dirty="0">
                <a:cs typeface="Times New Roman" panose="02020603050405020304" pitchFamily="18" charset="0"/>
              </a:rPr>
              <a:t>Provide a common vocabulary for engineers to exchange ideas and designs</a:t>
            </a:r>
          </a:p>
          <a:p>
            <a:pPr lvl="1"/>
            <a:r>
              <a:rPr lang="en-US" altLang="en-US" sz="2000" dirty="0">
                <a:cs typeface="Times New Roman" panose="02020603050405020304" pitchFamily="18" charset="0"/>
              </a:rPr>
              <a:t>Extensive tool support is available</a:t>
            </a:r>
          </a:p>
          <a:p>
            <a:pPr lvl="1"/>
            <a:r>
              <a:rPr lang="en-US" altLang="en-US" sz="2000" dirty="0">
                <a:cs typeface="Times New Roman" panose="02020603050405020304" pitchFamily="18" charset="0"/>
              </a:rPr>
              <a:t>Most engineers will already be familiar with the language – less training needed</a:t>
            </a:r>
          </a:p>
          <a:p>
            <a:r>
              <a:rPr lang="en-US" altLang="en-US" sz="2000" dirty="0">
                <a:cs typeface="Times New Roman" panose="02020603050405020304" pitchFamily="18" charset="0"/>
              </a:rPr>
              <a:t>Disadvantages</a:t>
            </a:r>
          </a:p>
          <a:p>
            <a:pPr lvl="1"/>
            <a:r>
              <a:rPr lang="en-US" altLang="en-US" sz="2000" dirty="0">
                <a:cs typeface="Times New Roman" panose="02020603050405020304" pitchFamily="18" charset="0"/>
              </a:rPr>
              <a:t>“Design by committee”</a:t>
            </a:r>
          </a:p>
          <a:p>
            <a:pPr lvl="1"/>
            <a:r>
              <a:rPr lang="en-US" altLang="en-US" sz="2000" dirty="0">
                <a:cs typeface="Times New Roman" panose="02020603050405020304" pitchFamily="18" charset="0"/>
              </a:rPr>
              <a:t>Usually not the most effective way to capture/express domain concepts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lvl="2"/>
            <a:r>
              <a:rPr lang="en-US" altLang="en-US" sz="1800" dirty="0">
                <a:cs typeface="Times New Roman" panose="02020603050405020304" pitchFamily="18" charset="0"/>
              </a:rPr>
              <a:t>Extraneous features</a:t>
            </a:r>
          </a:p>
          <a:p>
            <a:pPr lvl="2"/>
            <a:r>
              <a:rPr lang="en-US" altLang="en-US" sz="1800" dirty="0">
                <a:cs typeface="Times New Roman" panose="02020603050405020304" pitchFamily="18" charset="0"/>
              </a:rPr>
              <a:t>Missing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4883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8F2F5-D787-4603-8C70-ACBEAEFB4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Domain-Specific Modeling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6AC19-A7A2-4E75-BF19-58FE2B071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5222"/>
            <a:ext cx="10515600" cy="4502331"/>
          </a:xfrm>
        </p:spPr>
        <p:txBody>
          <a:bodyPr>
            <a:normAutofit/>
          </a:bodyPr>
          <a:lstStyle/>
          <a:p>
            <a:r>
              <a:rPr lang="en-US" altLang="en-US" sz="2000" dirty="0">
                <a:cs typeface="Times New Roman" panose="02020603050405020304" pitchFamily="18" charset="0"/>
              </a:rPr>
              <a:t>Emerging approach with less (but growing) industrial adoption</a:t>
            </a:r>
          </a:p>
          <a:p>
            <a:r>
              <a:rPr lang="en-US" altLang="en-US" sz="2000" dirty="0">
                <a:cs typeface="Times New Roman" panose="02020603050405020304" pitchFamily="18" charset="0"/>
              </a:rPr>
              <a:t>Customized for a specific domain</a:t>
            </a:r>
          </a:p>
          <a:p>
            <a:pPr lvl="1"/>
            <a:r>
              <a:rPr lang="en-US" altLang="en-US" sz="1600" dirty="0">
                <a:cs typeface="Times New Roman" panose="02020603050405020304" pitchFamily="18" charset="0"/>
              </a:rPr>
              <a:t>Application domains: avionics, health care</a:t>
            </a:r>
          </a:p>
          <a:p>
            <a:pPr lvl="1"/>
            <a:r>
              <a:rPr lang="en-US" altLang="en-US" sz="1600" dirty="0">
                <a:cs typeface="Times New Roman" panose="02020603050405020304" pitchFamily="18" charset="0"/>
              </a:rPr>
              <a:t>Technology domains: agent-based systems, mobile apps</a:t>
            </a:r>
          </a:p>
          <a:p>
            <a:r>
              <a:rPr lang="en-US" altLang="en-US" sz="2000" dirty="0">
                <a:cs typeface="Times New Roman" panose="02020603050405020304" pitchFamily="18" charset="0"/>
              </a:rPr>
              <a:t>Advantages</a:t>
            </a:r>
          </a:p>
          <a:p>
            <a:pPr lvl="1"/>
            <a:r>
              <a:rPr lang="en-US" altLang="en-US" sz="1600" dirty="0">
                <a:cs typeface="Times New Roman" panose="02020603050405020304" pitchFamily="18" charset="0"/>
              </a:rPr>
              <a:t>Express domain concepts in the most straightforward, intuitive way</a:t>
            </a:r>
          </a:p>
          <a:p>
            <a:pPr lvl="1"/>
            <a:r>
              <a:rPr lang="en-US" altLang="en-US" sz="1600" dirty="0">
                <a:cs typeface="Times New Roman" panose="02020603050405020304" pitchFamily="18" charset="0"/>
              </a:rPr>
              <a:t>Can be customized for the needs of each R&amp;D program</a:t>
            </a:r>
          </a:p>
          <a:p>
            <a:pPr lvl="1"/>
            <a:r>
              <a:rPr lang="en-US" altLang="en-US" sz="1600" dirty="0">
                <a:cs typeface="Times New Roman" panose="02020603050405020304" pitchFamily="18" charset="0"/>
              </a:rPr>
              <a:t>Can be easily modified, evolved, composed, etc.</a:t>
            </a:r>
          </a:p>
          <a:p>
            <a:r>
              <a:rPr lang="en-US" altLang="en-US" sz="2000" dirty="0">
                <a:cs typeface="Times New Roman" panose="02020603050405020304" pitchFamily="18" charset="0"/>
              </a:rPr>
              <a:t>Disadvantages</a:t>
            </a:r>
          </a:p>
          <a:p>
            <a:pPr lvl="1"/>
            <a:r>
              <a:rPr lang="en-US" altLang="en-US" sz="1600" dirty="0">
                <a:cs typeface="Times New Roman" panose="02020603050405020304" pitchFamily="18" charset="0"/>
              </a:rPr>
              <a:t>Constructing good languages is difficult and may represent a significant investment of resources</a:t>
            </a:r>
          </a:p>
          <a:p>
            <a:pPr lvl="1"/>
            <a:r>
              <a:rPr lang="en-US" altLang="en-US" sz="1600" dirty="0">
                <a:cs typeface="Times New Roman" panose="02020603050405020304" pitchFamily="18" charset="0"/>
              </a:rPr>
              <a:t>Language change and evolution may negatively impact a development project</a:t>
            </a:r>
          </a:p>
          <a:p>
            <a:pPr lvl="1"/>
            <a:r>
              <a:rPr lang="en-US" altLang="en-US" sz="1600" dirty="0">
                <a:cs typeface="Times New Roman" panose="02020603050405020304" pitchFamily="18" charset="0"/>
              </a:rPr>
              <a:t>Engineers need to be trained to use the language correctly</a:t>
            </a:r>
          </a:p>
        </p:txBody>
      </p:sp>
    </p:spTree>
    <p:extLst>
      <p:ext uri="{BB962C8B-B14F-4D97-AF65-F5344CB8AC3E}">
        <p14:creationId xmlns:p14="http://schemas.microsoft.com/office/powerpoint/2010/main" val="19440187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2224A-0E51-4150-B87B-7218DB68B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Managing Changing Requirements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730DB-3C0A-4364-BE82-88BA12999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2575"/>
            <a:ext cx="10515600" cy="4624388"/>
          </a:xfrm>
        </p:spPr>
        <p:txBody>
          <a:bodyPr/>
          <a:lstStyle/>
          <a:p>
            <a:r>
              <a:rPr lang="en-US" sz="2400"/>
              <a:t>Customers can be fickle – you must anticipate this</a:t>
            </a:r>
          </a:p>
          <a:p>
            <a:r>
              <a:rPr lang="en-US" sz="2400"/>
              <a:t>Changing requirements can lead to:</a:t>
            </a:r>
          </a:p>
          <a:p>
            <a:pPr lvl="1"/>
            <a:r>
              <a:rPr lang="en-US" sz="2100"/>
              <a:t>Increased cost</a:t>
            </a:r>
          </a:p>
          <a:p>
            <a:pPr lvl="1"/>
            <a:r>
              <a:rPr lang="en-US" sz="2100"/>
              <a:t>Delayed schedule</a:t>
            </a:r>
          </a:p>
          <a:p>
            <a:pPr lvl="1"/>
            <a:r>
              <a:rPr lang="en-US" sz="2100"/>
              <a:t>Decreased quality</a:t>
            </a:r>
            <a:endParaRPr lang="en-US"/>
          </a:p>
          <a:p>
            <a:r>
              <a:rPr lang="en-US" sz="2400"/>
              <a:t>Changing requirements result in various types of risk</a:t>
            </a:r>
            <a:endParaRPr lang="en-US" sz="2400" dirty="0"/>
          </a:p>
        </p:txBody>
      </p:sp>
      <p:pic>
        <p:nvPicPr>
          <p:cNvPr id="4" name="table">
            <a:extLst>
              <a:ext uri="{FF2B5EF4-FFF2-40B4-BE49-F238E27FC236}">
                <a16:creationId xmlns:a16="http://schemas.microsoft.com/office/drawing/2014/main" id="{7026DBA1-5572-45B3-A112-E107CDAB81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875" y="3961765"/>
            <a:ext cx="8229600" cy="268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5156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BCCBC-85B6-4E0C-9184-8C857F494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Traceability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0AFD6-9786-41BC-B99F-A6DC3E555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None/>
              <a:defRPr/>
            </a:pPr>
            <a:r>
              <a:rPr lang="en-GB" sz="2400" dirty="0"/>
              <a:t>Traceability is concerned with the relationships between requirements, their sources and the system design</a:t>
            </a:r>
          </a:p>
          <a:p>
            <a:pPr lvl="1">
              <a:lnSpc>
                <a:spcPct val="110000"/>
              </a:lnSpc>
              <a:defRPr/>
            </a:pPr>
            <a:r>
              <a:rPr lang="en-GB" b="1" dirty="0"/>
              <a:t>Source traceability</a:t>
            </a:r>
          </a:p>
          <a:p>
            <a:pPr lvl="2">
              <a:lnSpc>
                <a:spcPct val="110000"/>
              </a:lnSpc>
              <a:defRPr/>
            </a:pPr>
            <a:r>
              <a:rPr lang="en-GB" sz="2400" dirty="0"/>
              <a:t>Links from requirements to stakeholders who proposed these requirements</a:t>
            </a:r>
          </a:p>
          <a:p>
            <a:pPr lvl="1">
              <a:lnSpc>
                <a:spcPct val="110000"/>
              </a:lnSpc>
              <a:defRPr/>
            </a:pPr>
            <a:r>
              <a:rPr lang="en-GB" b="1" dirty="0"/>
              <a:t>Requirements traceability</a:t>
            </a:r>
          </a:p>
          <a:p>
            <a:pPr lvl="2">
              <a:lnSpc>
                <a:spcPct val="110000"/>
              </a:lnSpc>
              <a:defRPr/>
            </a:pPr>
            <a:r>
              <a:rPr lang="en-GB" sz="2400" dirty="0"/>
              <a:t>Links between dependent requirements</a:t>
            </a:r>
          </a:p>
          <a:p>
            <a:pPr lvl="1">
              <a:lnSpc>
                <a:spcPct val="110000"/>
              </a:lnSpc>
              <a:defRPr/>
            </a:pPr>
            <a:r>
              <a:rPr lang="en-GB" b="1" dirty="0"/>
              <a:t>Design traceability</a:t>
            </a:r>
          </a:p>
          <a:p>
            <a:pPr lvl="2">
              <a:lnSpc>
                <a:spcPct val="110000"/>
              </a:lnSpc>
              <a:defRPr/>
            </a:pPr>
            <a:r>
              <a:rPr lang="en-GB" sz="2400" dirty="0"/>
              <a:t>Links from the requirements to the design</a:t>
            </a:r>
          </a:p>
        </p:txBody>
      </p:sp>
    </p:spTree>
    <p:extLst>
      <p:ext uri="{BB962C8B-B14F-4D97-AF65-F5344CB8AC3E}">
        <p14:creationId xmlns:p14="http://schemas.microsoft.com/office/powerpoint/2010/main" val="25243111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044F1-854A-4D65-AE11-E8EBBAE84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 for Traceability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79343-1829-4138-886F-B365B1ADD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400" dirty="0"/>
              <a:t>Trace for a </a:t>
            </a:r>
            <a:r>
              <a:rPr lang="en-US" sz="2400" b="1" dirty="0"/>
              <a:t>purpose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/>
              <a:t>Determine which linkages are truly important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/>
              <a:t>Avoid generating extraneous links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/>
              <a:t>Define a </a:t>
            </a:r>
            <a:r>
              <a:rPr lang="en-US" sz="2400" b="1" dirty="0"/>
              <a:t>suitable trace granularity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i="1" dirty="0"/>
              <a:t>e.g.</a:t>
            </a:r>
            <a:r>
              <a:rPr lang="en-US" sz="2000" dirty="0"/>
              <a:t>, should linkages be at a package, class, or method level?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/>
              <a:t>Support </a:t>
            </a:r>
            <a:r>
              <a:rPr lang="en-US" sz="2400" b="1" dirty="0"/>
              <a:t>in-place traceability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/>
              <a:t>Provide traceability between artifacts as they reside in their native environments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/>
              <a:t>Use a well-defined </a:t>
            </a:r>
            <a:r>
              <a:rPr lang="en-US" sz="2400" b="1" dirty="0"/>
              <a:t>project glossary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/>
              <a:t>Create during initial discovery meetings with stakeholders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/>
              <a:t>Use consistently throughout the RE process</a:t>
            </a:r>
          </a:p>
        </p:txBody>
      </p:sp>
    </p:spTree>
    <p:extLst>
      <p:ext uri="{BB962C8B-B14F-4D97-AF65-F5344CB8AC3E}">
        <p14:creationId xmlns:p14="http://schemas.microsoft.com/office/powerpoint/2010/main" val="4495786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A8B5-DD21-45C1-BC75-30B7AAA56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Engineering in Agile</a:t>
            </a:r>
            <a:br>
              <a:rPr lang="en-US" dirty="0"/>
            </a:br>
            <a:r>
              <a:rPr lang="en-US" dirty="0"/>
              <a:t>Methodologies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96F17-23F4-4394-8B37-437DB7AD3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Agile methods address one of the biggest challenges in software development: changing requirements.</a:t>
            </a:r>
          </a:p>
          <a:p>
            <a:endParaRPr lang="en-US" dirty="0"/>
          </a:p>
          <a:p>
            <a:r>
              <a:rPr lang="en-US" dirty="0"/>
              <a:t>A major difference between traditional and agile methodologies is in the gathering of requirements.</a:t>
            </a:r>
          </a:p>
          <a:p>
            <a:endParaRPr lang="en-US" dirty="0"/>
          </a:p>
          <a:p>
            <a:r>
              <a:rPr lang="en-US" dirty="0"/>
              <a:t>Requirements engineering approaches for agile methodologies tend to be much more informal.</a:t>
            </a:r>
          </a:p>
          <a:p>
            <a:endParaRPr lang="en-US" dirty="0"/>
          </a:p>
          <a:p>
            <a:r>
              <a:rPr lang="en-US" dirty="0"/>
              <a:t>Some proponents of agile methodologies use requirements engineering practices as a selling point for agile.</a:t>
            </a:r>
          </a:p>
        </p:txBody>
      </p:sp>
    </p:spTree>
    <p:extLst>
      <p:ext uri="{BB962C8B-B14F-4D97-AF65-F5344CB8AC3E}">
        <p14:creationId xmlns:p14="http://schemas.microsoft.com/office/powerpoint/2010/main" val="27246916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56F9B-7614-43E8-8D16-62FF0F8D9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Agile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2F2AF-A901-42B1-8AD8-D95855BF2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Informal requirements specifications (user stories, backlog)</a:t>
            </a:r>
          </a:p>
          <a:p>
            <a:r>
              <a:rPr lang="en-US" dirty="0"/>
              <a:t>Fixed duration development increments (iteration, sprint)</a:t>
            </a:r>
          </a:p>
          <a:p>
            <a:r>
              <a:rPr lang="en-US" dirty="0"/>
              <a:t>Short daily meetings (stand up meeting, scrum)</a:t>
            </a:r>
          </a:p>
          <a:p>
            <a:r>
              <a:rPr lang="en-US" dirty="0"/>
              <a:t>Progress metrics (task estimation, project velocity)</a:t>
            </a:r>
          </a:p>
          <a:p>
            <a:r>
              <a:rPr lang="en-US" dirty="0"/>
              <a:t>Examples: XP, Scrum</a:t>
            </a:r>
          </a:p>
        </p:txBody>
      </p:sp>
    </p:spTree>
    <p:extLst>
      <p:ext uri="{BB962C8B-B14F-4D97-AF65-F5344CB8AC3E}">
        <p14:creationId xmlns:p14="http://schemas.microsoft.com/office/powerpoint/2010/main" val="17859648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3E90F-B3F5-46DD-B3D2-D23AE7A53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15650" cy="1325563"/>
          </a:xfrm>
        </p:spPr>
        <p:txBody>
          <a:bodyPr/>
          <a:lstStyle/>
          <a:p>
            <a:r>
              <a:rPr lang="en-US" dirty="0"/>
              <a:t>Requirements Engineering: Agile vs. Traditional</a:t>
            </a:r>
          </a:p>
        </p:txBody>
      </p:sp>
      <p:pic>
        <p:nvPicPr>
          <p:cNvPr id="4" name="table">
            <a:extLst>
              <a:ext uri="{FF2B5EF4-FFF2-40B4-BE49-F238E27FC236}">
                <a16:creationId xmlns:a16="http://schemas.microsoft.com/office/drawing/2014/main" id="{288FC22F-85AF-45BA-8CF1-EA02DC14CC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689187"/>
            <a:ext cx="8077200" cy="4803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6048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253C3-2088-4E35-A241-E79C85D5F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Stories and Agile 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F4A9F-08C1-4633-9D93-AAFB2DC1B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en-US" dirty="0"/>
              <a:t>User stories are the most basic unit of requirements in most agile methodologies</a:t>
            </a:r>
          </a:p>
          <a:p>
            <a:pPr>
              <a:lnSpc>
                <a:spcPct val="120000"/>
              </a:lnSpc>
              <a:defRPr/>
            </a:pPr>
            <a:r>
              <a:rPr lang="en-US" dirty="0"/>
              <a:t>User stories are written by the customer</a:t>
            </a:r>
          </a:p>
          <a:p>
            <a:pPr>
              <a:lnSpc>
                <a:spcPct val="120000"/>
              </a:lnSpc>
              <a:defRPr/>
            </a:pPr>
            <a:r>
              <a:rPr lang="en-US" dirty="0"/>
              <a:t>Each user story represents a feature desired by the customer</a:t>
            </a:r>
          </a:p>
          <a:p>
            <a:pPr>
              <a:lnSpc>
                <a:spcPct val="120000"/>
              </a:lnSpc>
              <a:defRPr/>
            </a:pPr>
            <a:r>
              <a:rPr lang="en-US" dirty="0"/>
              <a:t>Formal requirements and use cases are derived from the user stories by the software engineering team as needed</a:t>
            </a:r>
          </a:p>
        </p:txBody>
      </p:sp>
    </p:spTree>
    <p:extLst>
      <p:ext uri="{BB962C8B-B14F-4D97-AF65-F5344CB8AC3E}">
        <p14:creationId xmlns:p14="http://schemas.microsoft.com/office/powerpoint/2010/main" val="11926168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3F666-53CE-49A3-91C4-9797C7DDD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Story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93ED6-39CE-4C03-8944-AE28C4148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en-US" b="1" dirty="0"/>
              <a:t>Title</a:t>
            </a:r>
            <a:r>
              <a:rPr lang="en-US" dirty="0"/>
              <a:t> – a short handle for the story; present tense verb in active voice is desirable</a:t>
            </a:r>
          </a:p>
          <a:p>
            <a:pPr>
              <a:lnSpc>
                <a:spcPct val="120000"/>
              </a:lnSpc>
              <a:defRPr/>
            </a:pPr>
            <a:r>
              <a:rPr lang="en-US" b="1" dirty="0"/>
              <a:t>Acceptance test</a:t>
            </a:r>
            <a:r>
              <a:rPr lang="en-US" dirty="0"/>
              <a:t> – a unique identifier that will be the name of a method to test the story</a:t>
            </a:r>
          </a:p>
          <a:p>
            <a:pPr>
              <a:lnSpc>
                <a:spcPct val="120000"/>
              </a:lnSpc>
              <a:defRPr/>
            </a:pPr>
            <a:r>
              <a:rPr lang="en-US" b="1" dirty="0"/>
              <a:t>Priority</a:t>
            </a:r>
            <a:r>
              <a:rPr lang="en-US" dirty="0"/>
              <a:t> – based on the prioritization scheme adopted</a:t>
            </a:r>
          </a:p>
          <a:p>
            <a:pPr>
              <a:lnSpc>
                <a:spcPct val="120000"/>
              </a:lnSpc>
              <a:defRPr/>
            </a:pPr>
            <a:r>
              <a:rPr lang="en-US" b="1" dirty="0"/>
              <a:t>Story points</a:t>
            </a:r>
            <a:r>
              <a:rPr lang="en-US" dirty="0"/>
              <a:t> – estimated time to implement (e.g., 1-3 days in XP)</a:t>
            </a:r>
          </a:p>
          <a:p>
            <a:pPr>
              <a:lnSpc>
                <a:spcPct val="120000"/>
              </a:lnSpc>
              <a:defRPr/>
            </a:pPr>
            <a:r>
              <a:rPr lang="en-US" b="1" dirty="0"/>
              <a:t>Description</a:t>
            </a:r>
            <a:r>
              <a:rPr lang="en-US" dirty="0"/>
              <a:t> – one to three sentences describing the story</a:t>
            </a:r>
          </a:p>
        </p:txBody>
      </p:sp>
    </p:spTree>
    <p:extLst>
      <p:ext uri="{BB962C8B-B14F-4D97-AF65-F5344CB8AC3E}">
        <p14:creationId xmlns:p14="http://schemas.microsoft.com/office/powerpoint/2010/main" val="131429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DDC98-6DBC-4AB9-888F-5B48B6586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Requirement?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51D61-FDED-46A4-AC7A-D2DD28B20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Can range from a high-level, abstract statements and back of the napkin sketches to a formal specification</a:t>
            </a:r>
          </a:p>
          <a:p>
            <a:pPr>
              <a:defRPr/>
            </a:pPr>
            <a:r>
              <a:rPr lang="en-US" dirty="0"/>
              <a:t>May be textual, graphical, symbolic, or some combination</a:t>
            </a:r>
          </a:p>
          <a:p>
            <a:pPr>
              <a:defRPr/>
            </a:pPr>
            <a:r>
              <a:rPr lang="en-US" dirty="0"/>
              <a:t>Different application domains have very different assumptions and constraints</a:t>
            </a:r>
          </a:p>
          <a:p>
            <a:pPr>
              <a:defRPr/>
            </a:pPr>
            <a:r>
              <a:rPr lang="en-US" dirty="0"/>
              <a:t>Stakeholders have varying abilities to make and read these representations (</a:t>
            </a:r>
            <a:r>
              <a:rPr lang="en-US" i="1" dirty="0"/>
              <a:t>e.g.</a:t>
            </a:r>
            <a:r>
              <a:rPr lang="en-US" dirty="0"/>
              <a:t>, a business customer versus a design engineer)</a:t>
            </a:r>
          </a:p>
        </p:txBody>
      </p:sp>
    </p:spTree>
    <p:extLst>
      <p:ext uri="{BB962C8B-B14F-4D97-AF65-F5344CB8AC3E}">
        <p14:creationId xmlns:p14="http://schemas.microsoft.com/office/powerpoint/2010/main" val="19102710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658DA-CD33-4D06-A9EF-1A8A076F9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Agile Requirements 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D00EE-992C-4015-9284-DCAAEE040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  <a:defRPr/>
            </a:pPr>
            <a:r>
              <a:rPr lang="en-US" sz="2400" dirty="0"/>
              <a:t>Stakeholders actively participate </a:t>
            </a:r>
          </a:p>
          <a:p>
            <a:pPr marL="952500" lvl="1" indent="-609600">
              <a:lnSpc>
                <a:spcPct val="80000"/>
              </a:lnSpc>
              <a:defRPr/>
            </a:pPr>
            <a:r>
              <a:rPr lang="en-US" sz="2000" dirty="0"/>
              <a:t>Adopt stakeholder terminology</a:t>
            </a:r>
          </a:p>
          <a:p>
            <a:pPr marL="952500" lvl="1" indent="-609600">
              <a:lnSpc>
                <a:spcPct val="80000"/>
              </a:lnSpc>
              <a:defRPr/>
            </a:pPr>
            <a:r>
              <a:rPr lang="en-US" sz="2000" dirty="0"/>
              <a:t>Frequent, personal interaction</a:t>
            </a:r>
          </a:p>
          <a:p>
            <a:pPr marL="952500" lvl="1" indent="-609600">
              <a:lnSpc>
                <a:spcPct val="80000"/>
              </a:lnSpc>
              <a:defRPr/>
            </a:pPr>
            <a:endParaRPr lang="en-US" sz="2000" dirty="0"/>
          </a:p>
          <a:p>
            <a:pPr marL="609600" indent="-609600">
              <a:lnSpc>
                <a:spcPct val="80000"/>
              </a:lnSpc>
              <a:defRPr/>
            </a:pPr>
            <a:r>
              <a:rPr lang="en-US" sz="2400" dirty="0"/>
              <a:t>Implement requirements, do not document them</a:t>
            </a:r>
          </a:p>
          <a:p>
            <a:pPr marL="952500" lvl="1" indent="-609600">
              <a:lnSpc>
                <a:spcPct val="80000"/>
              </a:lnSpc>
              <a:defRPr/>
            </a:pPr>
            <a:r>
              <a:rPr lang="en-US" sz="2000" dirty="0"/>
              <a:t>Express requirements as features</a:t>
            </a:r>
          </a:p>
          <a:p>
            <a:pPr marL="952500" lvl="1" indent="-609600">
              <a:lnSpc>
                <a:spcPct val="80000"/>
              </a:lnSpc>
              <a:defRPr/>
            </a:pPr>
            <a:r>
              <a:rPr lang="en-US" sz="2000" dirty="0"/>
              <a:t>Treat requirements like a prioritized stack</a:t>
            </a:r>
          </a:p>
          <a:p>
            <a:pPr marL="952500" lvl="1" indent="-609600">
              <a:lnSpc>
                <a:spcPct val="80000"/>
              </a:lnSpc>
              <a:defRPr/>
            </a:pPr>
            <a:endParaRPr lang="en-US" sz="2000" dirty="0"/>
          </a:p>
          <a:p>
            <a:pPr marL="609600" indent="-609600">
              <a:lnSpc>
                <a:spcPct val="80000"/>
              </a:lnSpc>
              <a:defRPr/>
            </a:pPr>
            <a:r>
              <a:rPr lang="en-US" sz="2400" dirty="0"/>
              <a:t>Adopt inclusive models</a:t>
            </a:r>
          </a:p>
          <a:p>
            <a:pPr marL="952500" lvl="1" indent="-609600">
              <a:lnSpc>
                <a:spcPct val="80000"/>
              </a:lnSpc>
              <a:defRPr/>
            </a:pPr>
            <a:r>
              <a:rPr lang="en-US" sz="2000" dirty="0"/>
              <a:t>Create platform independent requirements</a:t>
            </a:r>
          </a:p>
          <a:p>
            <a:pPr marL="952500" lvl="1" indent="-609600">
              <a:lnSpc>
                <a:spcPct val="80000"/>
              </a:lnSpc>
              <a:defRPr/>
            </a:pPr>
            <a:r>
              <a:rPr lang="en-US" sz="2000" dirty="0"/>
              <a:t>Use user stories</a:t>
            </a:r>
          </a:p>
          <a:p>
            <a:pPr marL="952500" lvl="1" indent="-609600">
              <a:lnSpc>
                <a:spcPct val="80000"/>
              </a:lnSpc>
              <a:defRPr/>
            </a:pPr>
            <a:r>
              <a:rPr lang="en-US" sz="2000" dirty="0"/>
              <a:t>Smaller is better</a:t>
            </a:r>
          </a:p>
          <a:p>
            <a:pPr marL="952500" lvl="1" indent="-609600">
              <a:lnSpc>
                <a:spcPct val="80000"/>
              </a:lnSpc>
              <a:defRPr/>
            </a:pPr>
            <a:endParaRPr lang="en-US" sz="2000" dirty="0"/>
          </a:p>
          <a:p>
            <a:pPr marL="609600" lvl="1" indent="-609600">
              <a:lnSpc>
                <a:spcPct val="80000"/>
              </a:lnSpc>
              <a:spcBef>
                <a:spcPts val="750"/>
              </a:spcBef>
              <a:defRPr/>
            </a:pPr>
            <a:r>
              <a:rPr lang="en-US" dirty="0"/>
              <a:t>Frequent delivery of software</a:t>
            </a:r>
          </a:p>
        </p:txBody>
      </p:sp>
    </p:spTree>
    <p:extLst>
      <p:ext uri="{BB962C8B-B14F-4D97-AF65-F5344CB8AC3E}">
        <p14:creationId xmlns:p14="http://schemas.microsoft.com/office/powerpoint/2010/main" val="38130806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A82414A-7029-4A00-A45F-268C38F950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2700" y="1377950"/>
            <a:ext cx="7086600" cy="5314950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6A227E2-8B90-4039-8346-49EB3B658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Agile Requirements Change Management</a:t>
            </a:r>
          </a:p>
        </p:txBody>
      </p:sp>
    </p:spTree>
    <p:extLst>
      <p:ext uri="{BB962C8B-B14F-4D97-AF65-F5344CB8AC3E}">
        <p14:creationId xmlns:p14="http://schemas.microsoft.com/office/powerpoint/2010/main" val="40258189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2E66-B182-4697-9004-CAD854834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for RE and Agile Methodologies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645E4-7840-4D69-9FF9-D2942F0FC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400" dirty="0"/>
              <a:t>Dealing with non-functional requirements</a:t>
            </a:r>
          </a:p>
          <a:p>
            <a:pPr lvl="1">
              <a:defRPr/>
            </a:pPr>
            <a:r>
              <a:rPr lang="en-US" sz="2000" dirty="0"/>
              <a:t>Because they are not always apparent when dealing with requirements functionally only</a:t>
            </a:r>
          </a:p>
          <a:p>
            <a:pPr lvl="1">
              <a:defRPr/>
            </a:pPr>
            <a:r>
              <a:rPr lang="en-US" sz="2000" dirty="0"/>
              <a:t>User stories can be augmented with appropriate NFRs</a:t>
            </a:r>
          </a:p>
          <a:p>
            <a:pPr lvl="1">
              <a:defRPr/>
            </a:pPr>
            <a:endParaRPr lang="en-US" sz="2000" dirty="0"/>
          </a:p>
          <a:p>
            <a:pPr>
              <a:defRPr/>
            </a:pPr>
            <a:r>
              <a:rPr lang="en-US" sz="2400" dirty="0"/>
              <a:t>Customer interaction is strong – but mostly through prototyping</a:t>
            </a:r>
          </a:p>
          <a:p>
            <a:pPr lvl="1">
              <a:defRPr/>
            </a:pPr>
            <a:r>
              <a:rPr lang="en-US" sz="2000" dirty="0"/>
              <a:t>Using various interviewing techniques would be desirable</a:t>
            </a:r>
          </a:p>
          <a:p>
            <a:pPr lvl="1">
              <a:defRPr/>
            </a:pPr>
            <a:endParaRPr lang="en-US" sz="2000" dirty="0"/>
          </a:p>
          <a:p>
            <a:pPr>
              <a:defRPr/>
            </a:pPr>
            <a:r>
              <a:rPr lang="en-US" sz="2400" dirty="0"/>
              <a:t>Validation is strong through testing, but verification is weak</a:t>
            </a:r>
          </a:p>
          <a:p>
            <a:pPr lvl="1">
              <a:defRPr/>
            </a:pPr>
            <a:r>
              <a:rPr lang="en-US" sz="2000" dirty="0"/>
              <a:t>Using formal methods could strengthen agile RE</a:t>
            </a:r>
          </a:p>
          <a:p>
            <a:pPr>
              <a:defRPr/>
            </a:pPr>
            <a:endParaRPr lang="en-US" sz="2300" dirty="0"/>
          </a:p>
          <a:p>
            <a:pPr>
              <a:defRPr/>
            </a:pPr>
            <a:r>
              <a:rPr lang="en-US" sz="2300" dirty="0"/>
              <a:t>Large-scale projects</a:t>
            </a:r>
          </a:p>
          <a:p>
            <a:pPr lvl="1">
              <a:defRPr/>
            </a:pPr>
            <a:r>
              <a:rPr lang="en-US" sz="2000" dirty="0"/>
              <a:t>Teams are limited in size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02554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DC1E6-54FC-48C8-9C25-93CD85C88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COCOMO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AA31B-F1C5-4227-A43D-6AAEE3CE2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Estimates the person-months required to develop a system based on source lines of code (SLOC)</a:t>
            </a:r>
          </a:p>
          <a:p>
            <a:pPr lvl="1"/>
            <a:r>
              <a:rPr lang="en-US" dirty="0"/>
              <a:t>Only SLOC that is </a:t>
            </a:r>
            <a:r>
              <a:rPr lang="en-US" b="1" dirty="0"/>
              <a:t>part of the product </a:t>
            </a:r>
            <a:r>
              <a:rPr lang="en-US" dirty="0"/>
              <a:t>is included</a:t>
            </a:r>
          </a:p>
          <a:p>
            <a:pPr lvl="1"/>
            <a:r>
              <a:rPr lang="en-US" dirty="0"/>
              <a:t>Excludes test drivers, support software, auto-generated code</a:t>
            </a:r>
          </a:p>
          <a:p>
            <a:pPr lvl="1"/>
            <a:r>
              <a:rPr lang="en-US" dirty="0"/>
              <a:t>Uses </a:t>
            </a:r>
            <a:r>
              <a:rPr lang="en-US" b="1" dirty="0"/>
              <a:t>logical SLOC </a:t>
            </a:r>
            <a:r>
              <a:rPr lang="en-US" dirty="0"/>
              <a:t>(excludes comments, whitespace, declarations, etc.)</a:t>
            </a:r>
          </a:p>
          <a:p>
            <a:endParaRPr lang="en-US" dirty="0"/>
          </a:p>
          <a:p>
            <a:r>
              <a:rPr lang="en-US" dirty="0"/>
              <a:t>Estimate is computed using a </a:t>
            </a:r>
            <a:r>
              <a:rPr lang="en-US" b="1" dirty="0"/>
              <a:t>parametric model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i="1" dirty="0"/>
              <a:t>A</a:t>
            </a:r>
            <a:r>
              <a:rPr lang="en-US" dirty="0"/>
              <a:t> depends on the extent to which the hardware and software are independent</a:t>
            </a:r>
          </a:p>
          <a:p>
            <a:pPr lvl="1"/>
            <a:r>
              <a:rPr lang="en-US" i="1" dirty="0"/>
              <a:t>P</a:t>
            </a:r>
            <a:r>
              <a:rPr lang="en-US" dirty="0"/>
              <a:t> is computed from </a:t>
            </a:r>
            <a:r>
              <a:rPr lang="en-US" b="1" dirty="0"/>
              <a:t>scale drivers</a:t>
            </a:r>
          </a:p>
          <a:p>
            <a:pPr lvl="1"/>
            <a:r>
              <a:rPr lang="en-US" i="1" dirty="0"/>
              <a:t>cd</a:t>
            </a:r>
            <a:r>
              <a:rPr lang="en-US" dirty="0"/>
              <a:t> are </a:t>
            </a:r>
            <a:r>
              <a:rPr lang="en-US" b="1" dirty="0"/>
              <a:t>cost drivers</a:t>
            </a:r>
            <a:endParaRPr lang="en-US" b="1" i="1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5">
                <a:extLst>
                  <a:ext uri="{FF2B5EF4-FFF2-40B4-BE49-F238E27FC236}">
                    <a16:creationId xmlns:a16="http://schemas.microsoft.com/office/drawing/2014/main" id="{AFB859FC-2AA1-4BCD-80F5-689317A09188}"/>
                  </a:ext>
                </a:extLst>
              </p:cNvPr>
              <p:cNvSpPr txBox="1"/>
              <p:nvPr/>
            </p:nvSpPr>
            <p:spPr>
              <a:xfrm>
                <a:off x="4879426" y="4478535"/>
                <a:ext cx="2798908" cy="391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r>
                  <a:rPr lang="en-US" dirty="0"/>
                  <a:t>Effort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nary>
                      <m:naryPr>
                        <m:chr m:val="∏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𝑐𝑑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𝑠𝑖𝑧𝑒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sup>
                        </m:sSup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5">
                <a:extLst>
                  <a:ext uri="{FF2B5EF4-FFF2-40B4-BE49-F238E27FC236}">
                    <a16:creationId xmlns:a16="http://schemas.microsoft.com/office/drawing/2014/main" id="{AFB859FC-2AA1-4BCD-80F5-689317A091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9426" y="4478535"/>
                <a:ext cx="2798908" cy="391582"/>
              </a:xfrm>
              <a:prstGeom prst="rect">
                <a:avLst/>
              </a:prstGeom>
              <a:blipFill>
                <a:blip r:embed="rId2"/>
                <a:stretch>
                  <a:fillRect l="-1739" t="-107813" b="-176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47935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9460D-7E94-4E82-A749-21160F00A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Scale Drivers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15E40-C28A-4333-ABAD-1CA7D8DB9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Precedentedness</a:t>
            </a:r>
            <a:endParaRPr lang="en-US" dirty="0"/>
          </a:p>
          <a:p>
            <a:r>
              <a:rPr lang="en-US" dirty="0"/>
              <a:t>Development Flexibility</a:t>
            </a:r>
          </a:p>
          <a:p>
            <a:r>
              <a:rPr lang="en-US" dirty="0"/>
              <a:t>Architecture / Risk Resolution</a:t>
            </a:r>
          </a:p>
          <a:p>
            <a:r>
              <a:rPr lang="en-US" dirty="0"/>
              <a:t>Team Cohesion</a:t>
            </a:r>
          </a:p>
          <a:p>
            <a:r>
              <a:rPr lang="en-US" dirty="0"/>
              <a:t>Process Maturity</a:t>
            </a:r>
          </a:p>
        </p:txBody>
      </p:sp>
    </p:spTree>
    <p:extLst>
      <p:ext uri="{BB962C8B-B14F-4D97-AF65-F5344CB8AC3E}">
        <p14:creationId xmlns:p14="http://schemas.microsoft.com/office/powerpoint/2010/main" val="341693364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FB249-A080-4649-8B65-258807ED5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Drivers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2D1F9-1193-40B3-BDB6-41A4E043C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Product</a:t>
            </a:r>
          </a:p>
          <a:p>
            <a:pPr lvl="1"/>
            <a:r>
              <a:rPr lang="en-US" dirty="0"/>
              <a:t>Required Software Reliability</a:t>
            </a:r>
          </a:p>
          <a:p>
            <a:pPr lvl="1"/>
            <a:r>
              <a:rPr lang="en-US" dirty="0"/>
              <a:t>Database Size</a:t>
            </a:r>
          </a:p>
          <a:p>
            <a:pPr lvl="1"/>
            <a:r>
              <a:rPr lang="en-US" dirty="0"/>
              <a:t>Product Complexity</a:t>
            </a:r>
          </a:p>
          <a:p>
            <a:pPr lvl="1"/>
            <a:r>
              <a:rPr lang="en-US" dirty="0"/>
              <a:t>Developed for Reusability</a:t>
            </a:r>
          </a:p>
          <a:p>
            <a:pPr lvl="1"/>
            <a:r>
              <a:rPr lang="en-US" dirty="0"/>
              <a:t>Documentation Match to Lifecycle Needs</a:t>
            </a:r>
          </a:p>
          <a:p>
            <a:endParaRPr lang="en-US" dirty="0"/>
          </a:p>
          <a:p>
            <a:r>
              <a:rPr lang="en-US" dirty="0"/>
              <a:t>Personnel</a:t>
            </a:r>
          </a:p>
          <a:p>
            <a:pPr lvl="1"/>
            <a:r>
              <a:rPr lang="en-US" dirty="0"/>
              <a:t>Analyst Capability</a:t>
            </a:r>
          </a:p>
          <a:p>
            <a:pPr lvl="1"/>
            <a:r>
              <a:rPr lang="en-US" dirty="0"/>
              <a:t>Programmer Capability</a:t>
            </a:r>
          </a:p>
          <a:p>
            <a:pPr lvl="1"/>
            <a:r>
              <a:rPr lang="en-US" dirty="0"/>
              <a:t>Personnel Continuity</a:t>
            </a:r>
          </a:p>
          <a:p>
            <a:pPr lvl="1"/>
            <a:r>
              <a:rPr lang="en-US" dirty="0"/>
              <a:t>Application Experience</a:t>
            </a:r>
          </a:p>
          <a:p>
            <a:pPr lvl="1"/>
            <a:r>
              <a:rPr lang="en-US" dirty="0"/>
              <a:t>Platform Experience</a:t>
            </a:r>
          </a:p>
          <a:p>
            <a:pPr lvl="1"/>
            <a:r>
              <a:rPr lang="en-US" dirty="0"/>
              <a:t>Language and Toolset Experience</a:t>
            </a:r>
          </a:p>
        </p:txBody>
      </p:sp>
    </p:spTree>
    <p:extLst>
      <p:ext uri="{BB962C8B-B14F-4D97-AF65-F5344CB8AC3E}">
        <p14:creationId xmlns:p14="http://schemas.microsoft.com/office/powerpoint/2010/main" val="135356075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E8EAC-0806-4F41-AE41-C029EFE10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Drivers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3158C-E04C-47AF-89CD-2B52D3EAC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Platform</a:t>
            </a:r>
          </a:p>
          <a:p>
            <a:pPr lvl="1"/>
            <a:r>
              <a:rPr lang="en-US" dirty="0"/>
              <a:t>Time Constraint 	</a:t>
            </a:r>
          </a:p>
          <a:p>
            <a:pPr lvl="1"/>
            <a:r>
              <a:rPr lang="en-US" dirty="0"/>
              <a:t>Storage Constraint 	</a:t>
            </a:r>
          </a:p>
          <a:p>
            <a:pPr lvl="1"/>
            <a:r>
              <a:rPr lang="en-US" dirty="0"/>
              <a:t>Platform Volatility</a:t>
            </a:r>
          </a:p>
          <a:p>
            <a:endParaRPr lang="en-US" dirty="0"/>
          </a:p>
          <a:p>
            <a:r>
              <a:rPr lang="en-US" dirty="0"/>
              <a:t>Project</a:t>
            </a:r>
          </a:p>
          <a:p>
            <a:pPr lvl="1"/>
            <a:r>
              <a:rPr lang="en-US" dirty="0"/>
              <a:t>Use of Software Tools 	</a:t>
            </a:r>
          </a:p>
          <a:p>
            <a:pPr lvl="1"/>
            <a:r>
              <a:rPr lang="en-US" dirty="0"/>
              <a:t>Multisite Development 	</a:t>
            </a:r>
          </a:p>
          <a:p>
            <a:pPr lvl="1"/>
            <a:r>
              <a:rPr lang="en-US" dirty="0"/>
              <a:t>Required Development Schedule</a:t>
            </a:r>
          </a:p>
        </p:txBody>
      </p:sp>
    </p:spTree>
    <p:extLst>
      <p:ext uri="{BB962C8B-B14F-4D97-AF65-F5344CB8AC3E}">
        <p14:creationId xmlns:p14="http://schemas.microsoft.com/office/powerpoint/2010/main" val="158122111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C820D-E1E4-4C0D-B754-332B827B2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COCOMO Calibration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82742-6630-4957-8EB0-D6C76937E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Scale and cost drivers are assigned values (Very Low, Low, Nominal, High, Very High, Extra High)</a:t>
            </a:r>
          </a:p>
          <a:p>
            <a:endParaRPr lang="en-US" dirty="0"/>
          </a:p>
          <a:p>
            <a:r>
              <a:rPr lang="en-US" dirty="0"/>
              <a:t>Coefficients are computed for each value using data from many real software projects</a:t>
            </a:r>
          </a:p>
          <a:p>
            <a:endParaRPr lang="en-US" dirty="0"/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Very High Complexity = cost driver of 1.34</a:t>
            </a:r>
          </a:p>
          <a:p>
            <a:pPr lvl="1"/>
            <a:r>
              <a:rPr lang="en-US" dirty="0"/>
              <a:t>Low Language &amp; Tools Experience = cost driver of 1.09</a:t>
            </a:r>
          </a:p>
          <a:p>
            <a:pPr lvl="1"/>
            <a:r>
              <a:rPr lang="en-US" dirty="0"/>
              <a:t>All Nominal values = cost driver of 1</a:t>
            </a:r>
          </a:p>
        </p:txBody>
      </p:sp>
    </p:spTree>
    <p:extLst>
      <p:ext uri="{BB962C8B-B14F-4D97-AF65-F5344CB8AC3E}">
        <p14:creationId xmlns:p14="http://schemas.microsoft.com/office/powerpoint/2010/main" val="398321576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0735C-1ABC-4CF8-A938-3CCF85D13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SLOC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BECCC-303D-4384-9DFD-F85CA2718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During requirements analysis, it is not known how many SLOC are needed</a:t>
            </a:r>
          </a:p>
          <a:p>
            <a:r>
              <a:rPr lang="en-US" b="1" dirty="0"/>
              <a:t>Function points</a:t>
            </a:r>
            <a:r>
              <a:rPr lang="en-US" dirty="0"/>
              <a:t>, </a:t>
            </a:r>
            <a:r>
              <a:rPr lang="en-US" b="1" dirty="0"/>
              <a:t>feature points</a:t>
            </a:r>
            <a:r>
              <a:rPr lang="en-US" dirty="0"/>
              <a:t>, and </a:t>
            </a:r>
            <a:r>
              <a:rPr lang="en-US" b="1" dirty="0"/>
              <a:t>use-case</a:t>
            </a:r>
            <a:r>
              <a:rPr lang="en-US" dirty="0"/>
              <a:t> points can be used to derive SLOC estimates</a:t>
            </a:r>
          </a:p>
          <a:p>
            <a:r>
              <a:rPr lang="en-US" dirty="0"/>
              <a:t>Function points</a:t>
            </a:r>
          </a:p>
          <a:p>
            <a:pPr lvl="1"/>
            <a:r>
              <a:rPr lang="en-US" b="1" dirty="0"/>
              <a:t>External inputs: </a:t>
            </a:r>
            <a:r>
              <a:rPr lang="en-US" dirty="0"/>
              <a:t>data that crosses the boundary from outside to inside</a:t>
            </a:r>
          </a:p>
          <a:p>
            <a:pPr lvl="1"/>
            <a:r>
              <a:rPr lang="en-US" b="1" dirty="0"/>
              <a:t>External outputs: </a:t>
            </a:r>
            <a:r>
              <a:rPr lang="en-US" dirty="0"/>
              <a:t>data that crosses the boundary from inside to outside</a:t>
            </a:r>
          </a:p>
          <a:p>
            <a:pPr lvl="1"/>
            <a:r>
              <a:rPr lang="en-US" b="1" dirty="0"/>
              <a:t>User queries:</a:t>
            </a:r>
            <a:r>
              <a:rPr lang="en-US" dirty="0"/>
              <a:t> input and output components that result in data retrieval from one or more internal logical files and external interface files</a:t>
            </a:r>
          </a:p>
          <a:p>
            <a:pPr lvl="1"/>
            <a:r>
              <a:rPr lang="en-US" b="1" dirty="0"/>
              <a:t>Internal logical files: </a:t>
            </a:r>
            <a:r>
              <a:rPr lang="en-US" dirty="0"/>
              <a:t>a user identifiable group of logically related data that resides entirely within the applications boundary and is maintained through external inputs</a:t>
            </a:r>
          </a:p>
          <a:p>
            <a:pPr lvl="1"/>
            <a:r>
              <a:rPr lang="en-US" b="1" dirty="0"/>
              <a:t>External interfaces: </a:t>
            </a:r>
            <a:r>
              <a:rPr lang="en-US" dirty="0"/>
              <a:t>logically related data that resides entirely outside the application and is maintained by another application</a:t>
            </a:r>
          </a:p>
        </p:txBody>
      </p:sp>
    </p:spTree>
    <p:extLst>
      <p:ext uri="{BB962C8B-B14F-4D97-AF65-F5344CB8AC3E}">
        <p14:creationId xmlns:p14="http://schemas.microsoft.com/office/powerpoint/2010/main" val="15436175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4C17-FDA1-467B-BCF2-92698B9E0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Estimating SLOC (2/2)</a:t>
            </a:r>
          </a:p>
        </p:txBody>
      </p:sp>
      <p:pic>
        <p:nvPicPr>
          <p:cNvPr id="4" name="table">
            <a:extLst>
              <a:ext uri="{FF2B5EF4-FFF2-40B4-BE49-F238E27FC236}">
                <a16:creationId xmlns:a16="http://schemas.microsoft.com/office/drawing/2014/main" id="{0B90847A-E6CF-4645-8293-2171A0B9A6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42832"/>
            <a:ext cx="10515599" cy="3882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837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C67F9-47FB-46A9-9062-3D55D7E46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RE Relevant to This Class?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81926-F809-4ECA-BFF5-64DA1FD32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Software patents: a form of requirements document?</a:t>
            </a:r>
          </a:p>
          <a:p>
            <a:r>
              <a:rPr lang="en-US" dirty="0"/>
              <a:t>Requirements documents are copyrightable material</a:t>
            </a:r>
          </a:p>
          <a:p>
            <a:r>
              <a:rPr lang="en-US" dirty="0"/>
              <a:t>Software requirements may be trade secrets</a:t>
            </a:r>
          </a:p>
          <a:p>
            <a:r>
              <a:rPr lang="en-US" dirty="0"/>
              <a:t>Breach-of-contract lawsuits</a:t>
            </a:r>
          </a:p>
          <a:p>
            <a:pPr lvl="1"/>
            <a:r>
              <a:rPr lang="en-US" dirty="0"/>
              <a:t>RE errors are the most expensive</a:t>
            </a:r>
          </a:p>
        </p:txBody>
      </p:sp>
    </p:spTree>
    <p:extLst>
      <p:ext uri="{BB962C8B-B14F-4D97-AF65-F5344CB8AC3E}">
        <p14:creationId xmlns:p14="http://schemas.microsoft.com/office/powerpoint/2010/main" val="45223717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F88C7-D98D-4A49-A38D-ED099FB38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27009"/>
            <a:ext cx="10515600" cy="1325563"/>
          </a:xfrm>
        </p:spPr>
        <p:txBody>
          <a:bodyPr/>
          <a:lstStyle/>
          <a:p>
            <a:r>
              <a:rPr lang="en-US" dirty="0"/>
              <a:t>Discussion: How Are Requirements Used in Forensics?</a:t>
            </a:r>
          </a:p>
        </p:txBody>
      </p:sp>
    </p:spTree>
    <p:extLst>
      <p:ext uri="{BB962C8B-B14F-4D97-AF65-F5344CB8AC3E}">
        <p14:creationId xmlns:p14="http://schemas.microsoft.com/office/powerpoint/2010/main" val="3208188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F88C7-D98D-4A49-A38D-ED099FB38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27009"/>
            <a:ext cx="10515600" cy="2923765"/>
          </a:xfrm>
        </p:spPr>
        <p:txBody>
          <a:bodyPr>
            <a:normAutofit/>
          </a:bodyPr>
          <a:lstStyle/>
          <a:p>
            <a:r>
              <a:rPr lang="en-US" dirty="0"/>
              <a:t>Discussion topic (after the lecture):</a:t>
            </a:r>
            <a:br>
              <a:rPr lang="en-US" dirty="0"/>
            </a:br>
            <a:br>
              <a:rPr lang="en-US" dirty="0"/>
            </a:br>
            <a:r>
              <a:rPr lang="en-US" b="1" dirty="0"/>
              <a:t>How Are Requirements Used in Forensics?</a:t>
            </a:r>
          </a:p>
        </p:txBody>
      </p:sp>
    </p:spTree>
    <p:extLst>
      <p:ext uri="{BB962C8B-B14F-4D97-AF65-F5344CB8AC3E}">
        <p14:creationId xmlns:p14="http://schemas.microsoft.com/office/powerpoint/2010/main" val="3103571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0F0FF-F8FE-4A6B-9889-C94FF9256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A42C1-24C7-4061-A6C9-5CD20090F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Levels of abstraction</a:t>
            </a:r>
          </a:p>
          <a:p>
            <a:pPr lvl="1"/>
            <a:r>
              <a:rPr lang="en-US" dirty="0"/>
              <a:t>User requirements</a:t>
            </a:r>
          </a:p>
          <a:p>
            <a:pPr lvl="1"/>
            <a:r>
              <a:rPr lang="en-US" dirty="0"/>
              <a:t>System requirements</a:t>
            </a:r>
          </a:p>
          <a:p>
            <a:pPr lvl="1"/>
            <a:r>
              <a:rPr lang="en-US" dirty="0"/>
              <a:t>Software design specifications</a:t>
            </a:r>
          </a:p>
          <a:p>
            <a:r>
              <a:rPr lang="en-US" dirty="0"/>
              <a:t>Functional vs. non-functional</a:t>
            </a:r>
          </a:p>
        </p:txBody>
      </p:sp>
    </p:spTree>
    <p:extLst>
      <p:ext uri="{BB962C8B-B14F-4D97-AF65-F5344CB8AC3E}">
        <p14:creationId xmlns:p14="http://schemas.microsoft.com/office/powerpoint/2010/main" val="2944566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4E92E-6901-4417-9029-BABDB88F7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Software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C3827-9C75-47ED-B7AC-D3AD28E37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Greenfield vs. brownfield</a:t>
            </a:r>
          </a:p>
          <a:p>
            <a:r>
              <a:rPr lang="en-US" dirty="0"/>
              <a:t>Customer-driven vs. market-driven</a:t>
            </a:r>
          </a:p>
          <a:p>
            <a:r>
              <a:rPr lang="en-US" dirty="0"/>
              <a:t>In-house vs. outsourced</a:t>
            </a:r>
          </a:p>
          <a:p>
            <a:r>
              <a:rPr lang="en-US" dirty="0"/>
              <a:t>Single-product vs. product-line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854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07DBB-FA7A-48E0-96FD-893C119A9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F75B9-C576-4921-83DF-04D09DE15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Abstract statements written in natural language and/or informal diagrams</a:t>
            </a:r>
          </a:p>
          <a:p>
            <a:pPr lvl="1">
              <a:defRPr/>
            </a:pPr>
            <a:r>
              <a:rPr lang="en-US" dirty="0"/>
              <a:t>“Sensitive data stored in the system is only visible to authorized users.”</a:t>
            </a:r>
          </a:p>
          <a:p>
            <a:pPr>
              <a:defRPr/>
            </a:pPr>
            <a:r>
              <a:rPr lang="en-US" dirty="0"/>
              <a:t>Specify what services (user functionality) the system is expected to provide and any constraints, in terms of high-level goals</a:t>
            </a:r>
          </a:p>
          <a:p>
            <a:pPr>
              <a:defRPr/>
            </a:pPr>
            <a:r>
              <a:rPr lang="en-US" dirty="0"/>
              <a:t>Examples:</a:t>
            </a:r>
          </a:p>
          <a:p>
            <a:pPr lvl="1">
              <a:defRPr/>
            </a:pPr>
            <a:r>
              <a:rPr lang="en-US" dirty="0"/>
              <a:t>Concept of operations (</a:t>
            </a:r>
            <a:r>
              <a:rPr lang="en-US" dirty="0" err="1"/>
              <a:t>conops</a:t>
            </a:r>
            <a:r>
              <a:rPr lang="en-US" dirty="0"/>
              <a:t>)</a:t>
            </a:r>
          </a:p>
          <a:p>
            <a:pPr lvl="1">
              <a:defRPr/>
            </a:pPr>
            <a:r>
              <a:rPr lang="en-US" dirty="0"/>
              <a:t>System metaphor</a:t>
            </a:r>
          </a:p>
          <a:p>
            <a:pPr lvl="1">
              <a:defRPr/>
            </a:pPr>
            <a:r>
              <a:rPr lang="en-US" dirty="0"/>
              <a:t>User stories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046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2297</Words>
  <Application>Microsoft Office PowerPoint</Application>
  <PresentationFormat>Widescreen</PresentationFormat>
  <Paragraphs>353</Paragraphs>
  <Slides>50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7" baseType="lpstr">
      <vt:lpstr>Arial</vt:lpstr>
      <vt:lpstr>Calibri</vt:lpstr>
      <vt:lpstr>Calibri Light</vt:lpstr>
      <vt:lpstr>Cambria Math</vt:lpstr>
      <vt:lpstr>Tahoma</vt:lpstr>
      <vt:lpstr>Office Theme</vt:lpstr>
      <vt:lpstr>Visio</vt:lpstr>
      <vt:lpstr>Software Engineering Foundations of Forensics   Requirements Engineering</vt:lpstr>
      <vt:lpstr>What is Requirements Engineering?</vt:lpstr>
      <vt:lpstr>What is a Requirement?</vt:lpstr>
      <vt:lpstr>What is a Requirement?</vt:lpstr>
      <vt:lpstr>Why is RE Relevant to This Class?</vt:lpstr>
      <vt:lpstr>Discussion topic (after the lecture):  How Are Requirements Used in Forensics?</vt:lpstr>
      <vt:lpstr>Types of Requirements</vt:lpstr>
      <vt:lpstr>Types of Software Projects</vt:lpstr>
      <vt:lpstr>User Requirements</vt:lpstr>
      <vt:lpstr>System Requirements</vt:lpstr>
      <vt:lpstr>Software Specifications</vt:lpstr>
      <vt:lpstr>Functional Requirements</vt:lpstr>
      <vt:lpstr>Non-functional Requirements</vt:lpstr>
      <vt:lpstr>Non-functional Requirements</vt:lpstr>
      <vt:lpstr>Overview of Requirements Engineering</vt:lpstr>
      <vt:lpstr>Requirements Elicitation</vt:lpstr>
      <vt:lpstr>Who is a Stakeholder?</vt:lpstr>
      <vt:lpstr>Typical Stakeholders</vt:lpstr>
      <vt:lpstr>Knowledge Acquisition from Stakeholders is Difficult</vt:lpstr>
      <vt:lpstr>Customers and Users in Different Development Scenarios</vt:lpstr>
      <vt:lpstr>Requirements Elicitation Techniques</vt:lpstr>
      <vt:lpstr>Requirements Analysis</vt:lpstr>
      <vt:lpstr>Desirable Properties of Requirements</vt:lpstr>
      <vt:lpstr>Requirements Defects</vt:lpstr>
      <vt:lpstr>Requirements Documentation</vt:lpstr>
      <vt:lpstr>Requirements Documents</vt:lpstr>
      <vt:lpstr>Users of a Requirements Document</vt:lpstr>
      <vt:lpstr>Requirements Modeling</vt:lpstr>
      <vt:lpstr>Modeling Notation Considerations</vt:lpstr>
      <vt:lpstr>Standardized Languages</vt:lpstr>
      <vt:lpstr>Domain-Specific Modeling</vt:lpstr>
      <vt:lpstr>Managing Changing Requirements</vt:lpstr>
      <vt:lpstr>Traceability</vt:lpstr>
      <vt:lpstr>Best Practices for Traceability</vt:lpstr>
      <vt:lpstr>Requirements Engineering in Agile Methodologies</vt:lpstr>
      <vt:lpstr>Characteristics of Agile Methods</vt:lpstr>
      <vt:lpstr>Requirements Engineering: Agile vs. Traditional</vt:lpstr>
      <vt:lpstr>User Stories and Agile RE</vt:lpstr>
      <vt:lpstr>User Story Components</vt:lpstr>
      <vt:lpstr>Agile Requirements Best Practices</vt:lpstr>
      <vt:lpstr>Agile Requirements Change Management</vt:lpstr>
      <vt:lpstr>Challenges for RE and Agile Methodologies</vt:lpstr>
      <vt:lpstr>COCOMO</vt:lpstr>
      <vt:lpstr>Scale Drivers</vt:lpstr>
      <vt:lpstr>Cost Drivers (1/2)</vt:lpstr>
      <vt:lpstr>Cost Drivers (2/2)</vt:lpstr>
      <vt:lpstr>COCOMO Calibration</vt:lpstr>
      <vt:lpstr>Estimating SLOC (1/2)</vt:lpstr>
      <vt:lpstr>Estimating SLOC (2/2)</vt:lpstr>
      <vt:lpstr>Discussion: How Are Requirements Used in Forensics?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Engineering Foundations of Forensics   Requirements Engineering</dc:title>
  <dc:creator>George Edwards</dc:creator>
  <cp:lastModifiedBy>George Edwards</cp:lastModifiedBy>
  <cp:revision>2</cp:revision>
  <dcterms:created xsi:type="dcterms:W3CDTF">2020-01-29T02:42:37Z</dcterms:created>
  <dcterms:modified xsi:type="dcterms:W3CDTF">2020-01-29T02:52:22Z</dcterms:modified>
</cp:coreProperties>
</file>